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5143500" type="screen16x9"/>
  <p:notesSz cx="6858000" cy="9144000"/>
  <p:embeddedFontLst>
    <p:embeddedFont>
      <p:font typeface="Nanum Gothic" panose="02010600030101010101" charset="-127"/>
      <p:regular r:id="rId66"/>
      <p:bold r:id="rId67"/>
    </p:embeddedFont>
    <p:embeddedFont>
      <p:font typeface="Consolas" panose="020B0609020204030204" pitchFamily="49" charset="0"/>
      <p:regular r:id="rId68"/>
      <p:bold r:id="rId69"/>
      <p:italic r:id="rId70"/>
      <p:boldItalic r:id="rId71"/>
    </p:embeddedFont>
    <p:embeddedFont>
      <p:font typeface="Roboto"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2094" y="9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0"/>
        <p:cNvGrpSpPr/>
        <p:nvPr/>
      </p:nvGrpSpPr>
      <p:grpSpPr>
        <a:xfrm>
          <a:off x="0" y="0"/>
          <a:ext cx="0" cy="0"/>
          <a:chOff x="0" y="0"/>
          <a:chExt cx="0" cy="0"/>
        </a:xfrm>
      </p:grpSpPr>
      <p:sp>
        <p:nvSpPr>
          <p:cNvPr id="5721" name="Google Shape;5721;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2" name="Google Shape;572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5"/>
        <p:cNvGrpSpPr/>
        <p:nvPr/>
      </p:nvGrpSpPr>
      <p:grpSpPr>
        <a:xfrm>
          <a:off x="0" y="0"/>
          <a:ext cx="0" cy="0"/>
          <a:chOff x="0" y="0"/>
          <a:chExt cx="0" cy="0"/>
        </a:xfrm>
      </p:grpSpPr>
      <p:sp>
        <p:nvSpPr>
          <p:cNvPr id="5906" name="Google Shape;5906;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7" name="Google Shape;590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5"/>
        <p:cNvGrpSpPr/>
        <p:nvPr/>
      </p:nvGrpSpPr>
      <p:grpSpPr>
        <a:xfrm>
          <a:off x="0" y="0"/>
          <a:ext cx="0" cy="0"/>
          <a:chOff x="0" y="0"/>
          <a:chExt cx="0" cy="0"/>
        </a:xfrm>
      </p:grpSpPr>
      <p:sp>
        <p:nvSpPr>
          <p:cNvPr id="6146" name="Google Shape;6146;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7" name="Google Shape;6147;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0"/>
        <p:cNvGrpSpPr/>
        <p:nvPr/>
      </p:nvGrpSpPr>
      <p:grpSpPr>
        <a:xfrm>
          <a:off x="0" y="0"/>
          <a:ext cx="0" cy="0"/>
          <a:chOff x="0" y="0"/>
          <a:chExt cx="0" cy="0"/>
        </a:xfrm>
      </p:grpSpPr>
      <p:sp>
        <p:nvSpPr>
          <p:cNvPr id="6151" name="Google Shape;6151;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2" name="Google Shape;6152;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4"/>
        <p:cNvGrpSpPr/>
        <p:nvPr/>
      </p:nvGrpSpPr>
      <p:grpSpPr>
        <a:xfrm>
          <a:off x="0" y="0"/>
          <a:ext cx="0" cy="0"/>
          <a:chOff x="0" y="0"/>
          <a:chExt cx="0" cy="0"/>
        </a:xfrm>
      </p:grpSpPr>
      <p:sp>
        <p:nvSpPr>
          <p:cNvPr id="6275" name="Google Shape;6275;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6" name="Google Shape;6276;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4"/>
        <p:cNvGrpSpPr/>
        <p:nvPr/>
      </p:nvGrpSpPr>
      <p:grpSpPr>
        <a:xfrm>
          <a:off x="0" y="0"/>
          <a:ext cx="0" cy="0"/>
          <a:chOff x="0" y="0"/>
          <a:chExt cx="0" cy="0"/>
        </a:xfrm>
      </p:grpSpPr>
      <p:sp>
        <p:nvSpPr>
          <p:cNvPr id="6365" name="Google Shape;6365;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6" name="Google Shape;6366;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8"/>
        <p:cNvGrpSpPr/>
        <p:nvPr/>
      </p:nvGrpSpPr>
      <p:grpSpPr>
        <a:xfrm>
          <a:off x="0" y="0"/>
          <a:ext cx="0" cy="0"/>
          <a:chOff x="0" y="0"/>
          <a:chExt cx="0" cy="0"/>
        </a:xfrm>
      </p:grpSpPr>
      <p:sp>
        <p:nvSpPr>
          <p:cNvPr id="6389" name="Google Shape;6389;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0" name="Google Shape;6390;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9"/>
        <p:cNvGrpSpPr/>
        <p:nvPr/>
      </p:nvGrpSpPr>
      <p:grpSpPr>
        <a:xfrm>
          <a:off x="0" y="0"/>
          <a:ext cx="0" cy="0"/>
          <a:chOff x="0" y="0"/>
          <a:chExt cx="0" cy="0"/>
        </a:xfrm>
      </p:grpSpPr>
      <p:sp>
        <p:nvSpPr>
          <p:cNvPr id="6410" name="Google Shape;6410;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1" name="Google Shape;6411;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6"/>
        <p:cNvGrpSpPr/>
        <p:nvPr/>
      </p:nvGrpSpPr>
      <p:grpSpPr>
        <a:xfrm>
          <a:off x="0" y="0"/>
          <a:ext cx="0" cy="0"/>
          <a:chOff x="0" y="0"/>
          <a:chExt cx="0" cy="0"/>
        </a:xfrm>
      </p:grpSpPr>
      <p:sp>
        <p:nvSpPr>
          <p:cNvPr id="6537" name="Google Shape;6537;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8" name="Google Shape;6538;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2"/>
        <p:cNvGrpSpPr/>
        <p:nvPr/>
      </p:nvGrpSpPr>
      <p:grpSpPr>
        <a:xfrm>
          <a:off x="0" y="0"/>
          <a:ext cx="0" cy="0"/>
          <a:chOff x="0" y="0"/>
          <a:chExt cx="0" cy="0"/>
        </a:xfrm>
      </p:grpSpPr>
      <p:sp>
        <p:nvSpPr>
          <p:cNvPr id="6593" name="Google Shape;6593;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4" name="Google Shape;6594;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3"/>
        <p:cNvGrpSpPr/>
        <p:nvPr/>
      </p:nvGrpSpPr>
      <p:grpSpPr>
        <a:xfrm>
          <a:off x="0" y="0"/>
          <a:ext cx="0" cy="0"/>
          <a:chOff x="0" y="0"/>
          <a:chExt cx="0" cy="0"/>
        </a:xfrm>
      </p:grpSpPr>
      <p:sp>
        <p:nvSpPr>
          <p:cNvPr id="6674" name="Google Shape;6674;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5" name="Google Shape;6675;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7"/>
        <p:cNvGrpSpPr/>
        <p:nvPr/>
      </p:nvGrpSpPr>
      <p:grpSpPr>
        <a:xfrm>
          <a:off x="0" y="0"/>
          <a:ext cx="0" cy="0"/>
          <a:chOff x="0" y="0"/>
          <a:chExt cx="0" cy="0"/>
        </a:xfrm>
      </p:grpSpPr>
      <p:sp>
        <p:nvSpPr>
          <p:cNvPr id="6768" name="Google Shape;6768;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9" name="Google Shape;6769;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9"/>
        <p:cNvGrpSpPr/>
        <p:nvPr/>
      </p:nvGrpSpPr>
      <p:grpSpPr>
        <a:xfrm>
          <a:off x="0" y="0"/>
          <a:ext cx="0" cy="0"/>
          <a:chOff x="0" y="0"/>
          <a:chExt cx="0" cy="0"/>
        </a:xfrm>
      </p:grpSpPr>
      <p:sp>
        <p:nvSpPr>
          <p:cNvPr id="6870" name="Google Shape;6870;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1" name="Google Shape;6871;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6"/>
        <p:cNvGrpSpPr/>
        <p:nvPr/>
      </p:nvGrpSpPr>
      <p:grpSpPr>
        <a:xfrm>
          <a:off x="0" y="0"/>
          <a:ext cx="0" cy="0"/>
          <a:chOff x="0" y="0"/>
          <a:chExt cx="0" cy="0"/>
        </a:xfrm>
      </p:grpSpPr>
      <p:sp>
        <p:nvSpPr>
          <p:cNvPr id="6947" name="Google Shape;6947;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8" name="Google Shape;6948;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8"/>
        <p:cNvGrpSpPr/>
        <p:nvPr/>
      </p:nvGrpSpPr>
      <p:grpSpPr>
        <a:xfrm>
          <a:off x="0" y="0"/>
          <a:ext cx="0" cy="0"/>
          <a:chOff x="0" y="0"/>
          <a:chExt cx="0" cy="0"/>
        </a:xfrm>
      </p:grpSpPr>
      <p:sp>
        <p:nvSpPr>
          <p:cNvPr id="7179" name="Google Shape;7179;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0" name="Google Shape;7180;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55"/>
          <p:cNvGrpSpPr/>
          <p:nvPr/>
        </p:nvGrpSpPr>
        <p:grpSpPr>
          <a:xfrm>
            <a:off x="1949500" y="786025"/>
            <a:ext cx="5590500" cy="378900"/>
            <a:chOff x="954475" y="734775"/>
            <a:chExt cx="5590500" cy="378900"/>
          </a:xfrm>
        </p:grpSpPr>
        <p:sp>
          <p:nvSpPr>
            <p:cNvPr id="5530" name="Google Shape;5530;p55"/>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531" name="Google Shape;5531;p55"/>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532" name="Google Shape;5532;p55"/>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533" name="Google Shape;5533;p55"/>
          <p:cNvGrpSpPr/>
          <p:nvPr/>
        </p:nvGrpSpPr>
        <p:grpSpPr>
          <a:xfrm>
            <a:off x="27550" y="2048825"/>
            <a:ext cx="2929595" cy="2543725"/>
            <a:chOff x="27550" y="1439225"/>
            <a:chExt cx="2929595" cy="2543725"/>
          </a:xfrm>
        </p:grpSpPr>
        <p:cxnSp>
          <p:nvCxnSpPr>
            <p:cNvPr id="5534" name="Google Shape;5534;p55"/>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35" name="Google Shape;5535;p55"/>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5"/>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5"/>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5"/>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5"/>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5"/>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5"/>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5"/>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5"/>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544" name="Google Shape;5544;p55"/>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545" name="Google Shape;5545;p55"/>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546" name="Google Shape;5546;p55"/>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547" name="Google Shape;5547;p55"/>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5"/>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5"/>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5"/>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5"/>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5"/>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5"/>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5"/>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5"/>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5"/>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5"/>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5"/>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5"/>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5"/>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5"/>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5"/>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5"/>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5"/>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5"/>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5"/>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5"/>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5"/>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5"/>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5"/>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5"/>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5"/>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5"/>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5"/>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5"/>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5"/>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5"/>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5"/>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5"/>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5"/>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5"/>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5"/>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5"/>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5"/>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5"/>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5"/>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5"/>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5"/>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5"/>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5"/>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5"/>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5"/>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55"/>
          <p:cNvGrpSpPr/>
          <p:nvPr/>
        </p:nvGrpSpPr>
        <p:grpSpPr>
          <a:xfrm>
            <a:off x="3075550" y="2048825"/>
            <a:ext cx="2929595" cy="2543725"/>
            <a:chOff x="2846950" y="1439225"/>
            <a:chExt cx="2929595" cy="2543725"/>
          </a:xfrm>
        </p:grpSpPr>
        <p:cxnSp>
          <p:nvCxnSpPr>
            <p:cNvPr id="5594" name="Google Shape;5594;p55"/>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95" name="Google Shape;5595;p55"/>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5"/>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5"/>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5"/>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5"/>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5"/>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5"/>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5"/>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5"/>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04" name="Google Shape;5604;p55"/>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05" name="Google Shape;5605;p55"/>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06" name="Google Shape;5606;p55"/>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5"/>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5"/>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5"/>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5"/>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5"/>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5"/>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5"/>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5"/>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5"/>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5"/>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5"/>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5"/>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5"/>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5"/>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5"/>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5"/>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5"/>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5"/>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5"/>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5"/>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5"/>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5"/>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5"/>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5"/>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5"/>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5"/>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5"/>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5"/>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5"/>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5"/>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5"/>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5"/>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5"/>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5"/>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5"/>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5"/>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5"/>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5"/>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5"/>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5"/>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5"/>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5"/>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5"/>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55"/>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651" name="Google Shape;5651;p55"/>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5"/>
          <p:cNvGrpSpPr/>
          <p:nvPr/>
        </p:nvGrpSpPr>
        <p:grpSpPr>
          <a:xfrm>
            <a:off x="6123550" y="2048825"/>
            <a:ext cx="2929595" cy="2543725"/>
            <a:chOff x="5666350" y="1439225"/>
            <a:chExt cx="2929595" cy="2543725"/>
          </a:xfrm>
        </p:grpSpPr>
        <p:cxnSp>
          <p:nvCxnSpPr>
            <p:cNvPr id="5653" name="Google Shape;5653;p55"/>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54" name="Google Shape;5654;p55"/>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5"/>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5"/>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5"/>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5"/>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5"/>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5"/>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5"/>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5"/>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63" name="Google Shape;5663;p55"/>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64" name="Google Shape;5664;p55"/>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65" name="Google Shape;5665;p55"/>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5"/>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5"/>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5"/>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5"/>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5"/>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5"/>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5"/>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5"/>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5"/>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5"/>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5"/>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5"/>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5"/>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5"/>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5"/>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5"/>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5"/>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5"/>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5"/>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5"/>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5"/>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5"/>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5"/>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5"/>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5"/>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5"/>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5"/>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5"/>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5"/>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5"/>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5"/>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5"/>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5"/>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5"/>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5"/>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5"/>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5"/>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5"/>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5"/>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5"/>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5"/>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5"/>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5"/>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5"/>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5"/>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1" name="Google Shape;5711;p55"/>
            <p:cNvCxnSpPr>
              <a:endCxn id="567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12" name="Google Shape;5712;p55"/>
            <p:cNvCxnSpPr>
              <a:stCxn id="5674" idx="4"/>
              <a:endCxn id="568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713" name="Google Shape;5713;p55"/>
            <p:cNvCxnSpPr>
              <a:stCxn id="5689" idx="6"/>
              <a:endCxn id="568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714" name="Google Shape;5714;p55"/>
            <p:cNvCxnSpPr>
              <a:stCxn id="5687" idx="5"/>
              <a:endCxn id="569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715" name="Google Shape;5715;p55"/>
            <p:cNvCxnSpPr>
              <a:stCxn id="569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716" name="Google Shape;5716;p55"/>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717" name="Google Shape;5717;p55"/>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718" name="Google Shape;5718;p55"/>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719" name="Google Shape;5719;p55"/>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23"/>
        <p:cNvGrpSpPr/>
        <p:nvPr/>
      </p:nvGrpSpPr>
      <p:grpSpPr>
        <a:xfrm>
          <a:off x="0" y="0"/>
          <a:ext cx="0" cy="0"/>
          <a:chOff x="0" y="0"/>
          <a:chExt cx="0" cy="0"/>
        </a:xfrm>
      </p:grpSpPr>
      <p:grpSp>
        <p:nvGrpSpPr>
          <p:cNvPr id="5724" name="Google Shape;5724;p56"/>
          <p:cNvGrpSpPr/>
          <p:nvPr/>
        </p:nvGrpSpPr>
        <p:grpSpPr>
          <a:xfrm>
            <a:off x="216200" y="209553"/>
            <a:ext cx="6225127" cy="1733100"/>
            <a:chOff x="1283000" y="2571753"/>
            <a:chExt cx="6225127" cy="1733100"/>
          </a:xfrm>
        </p:grpSpPr>
        <p:sp>
          <p:nvSpPr>
            <p:cNvPr id="5725" name="Google Shape;5725;p56"/>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6" name="Google Shape;5726;p56"/>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7" name="Google Shape;5727;p56"/>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8" name="Google Shape;5728;p56"/>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9" name="Google Shape;5729;p56"/>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0" name="Google Shape;5730;p56"/>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1" name="Google Shape;5731;p56"/>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2" name="Google Shape;5732;p56"/>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3" name="Google Shape;5733;p56"/>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4" name="Google Shape;5734;p56"/>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5" name="Google Shape;5735;p56"/>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6" name="Google Shape;5736;p56"/>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7" name="Google Shape;5737;p56"/>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8" name="Google Shape;5738;p56"/>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9" name="Google Shape;5739;p56"/>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40" name="Google Shape;5740;p56"/>
            <p:cNvCxnSpPr>
              <a:stCxn id="5725" idx="6"/>
              <a:endCxn id="572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1" name="Google Shape;5741;p56"/>
            <p:cNvCxnSpPr>
              <a:stCxn id="5725" idx="6"/>
              <a:endCxn id="572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2" name="Google Shape;5742;p56"/>
            <p:cNvCxnSpPr>
              <a:stCxn id="5726" idx="6"/>
              <a:endCxn id="572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3" name="Google Shape;5743;p56"/>
            <p:cNvCxnSpPr>
              <a:stCxn id="5726" idx="6"/>
              <a:endCxn id="572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4" name="Google Shape;5744;p56"/>
            <p:cNvCxnSpPr>
              <a:stCxn id="5726" idx="6"/>
              <a:endCxn id="573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745" name="Google Shape;5745;p56"/>
            <p:cNvCxnSpPr>
              <a:stCxn id="5727" idx="6"/>
              <a:endCxn id="572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46" name="Google Shape;5746;p56"/>
            <p:cNvCxnSpPr>
              <a:stCxn id="5727" idx="6"/>
              <a:endCxn id="572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7" name="Google Shape;5747;p56"/>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48" name="Google Shape;5748;p56"/>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9" name="Google Shape;5749;p56"/>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50" name="Google Shape;5750;p56"/>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1" name="Google Shape;5751;p56"/>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52" name="Google Shape;5752;p56"/>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53" name="Google Shape;5753;p56"/>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754" name="Google Shape;5754;p56"/>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755" name="Google Shape;5755;p56"/>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6" name="Google Shape;5756;p56"/>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7" name="Google Shape;5757;p56"/>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8" name="Google Shape;5758;p56"/>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59" name="Google Shape;5759;p56"/>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760" name="Google Shape;5760;p56"/>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1" name="Google Shape;5761;p56"/>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2" name="Google Shape;5762;p56"/>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763" name="Google Shape;5763;p56"/>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4" name="Google Shape;5764;p56"/>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5" name="Google Shape;5765;p56"/>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66" name="Google Shape;5766;p56"/>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67" name="Google Shape;5767;p56"/>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68" name="Google Shape;5768;p56"/>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69" name="Google Shape;5769;p56"/>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0" name="Google Shape;5770;p56"/>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1" name="Google Shape;5771;p56"/>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2" name="Google Shape;5772;p56"/>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3" name="Google Shape;5773;p56"/>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4" name="Google Shape;5774;p56"/>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5" name="Google Shape;5775;p56"/>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6" name="Google Shape;5776;p56"/>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7" name="Google Shape;5777;p56"/>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8" name="Google Shape;5778;p56"/>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9" name="Google Shape;5779;p56"/>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0" name="Google Shape;5780;p56"/>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81" name="Google Shape;5781;p56"/>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2" name="Google Shape;5782;p56"/>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783" name="Google Shape;5783;p56"/>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84" name="Google Shape;5784;p56"/>
            <p:cNvCxnSpPr>
              <a:stCxn id="5737" idx="6"/>
              <a:endCxn id="578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785" name="Google Shape;5785;p56"/>
            <p:cNvCxnSpPr>
              <a:stCxn id="5738" idx="6"/>
              <a:endCxn id="578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786" name="Google Shape;5786;p56"/>
            <p:cNvCxnSpPr>
              <a:stCxn id="5739" idx="6"/>
              <a:endCxn id="578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787" name="Google Shape;5787;p56"/>
            <p:cNvCxnSpPr>
              <a:stCxn id="578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788" name="Google Shape;5788;p56"/>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789" name="Google Shape;5789;p56"/>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790" name="Google Shape;5790;p56"/>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791" name="Google Shape;5791;p56"/>
            <p:cNvCxnSpPr>
              <a:endCxn id="573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92" name="Google Shape;5792;p56"/>
            <p:cNvCxnSpPr>
              <a:stCxn id="5727" idx="6"/>
              <a:endCxn id="573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793" name="Google Shape;5793;p56"/>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794" name="Google Shape;5794;p56"/>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795" name="Google Shape;5795;p56"/>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6"/>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6"/>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6"/>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6"/>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02" name="Google Shape;5802;p56"/>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03" name="Google Shape;5803;p56"/>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04" name="Google Shape;5804;p56"/>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6"/>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6"/>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6"/>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6"/>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6"/>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6"/>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6"/>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6"/>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6"/>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6"/>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6"/>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6"/>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6"/>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6"/>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6"/>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6"/>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6"/>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6"/>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6"/>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6"/>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6"/>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6"/>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6"/>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6"/>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6"/>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6"/>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6"/>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6"/>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6"/>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6"/>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6"/>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6"/>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6"/>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6"/>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6"/>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6"/>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6"/>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6"/>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56"/>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844" name="Google Shape;5844;p56"/>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845" name="Google Shape;5845;p56"/>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846" name="Google Shape;5846;p56"/>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847" name="Google Shape;5847;p56"/>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848" name="Google Shape;5848;p56"/>
          <p:cNvGrpSpPr/>
          <p:nvPr/>
        </p:nvGrpSpPr>
        <p:grpSpPr>
          <a:xfrm>
            <a:off x="4732470" y="2728665"/>
            <a:ext cx="1828800" cy="1828800"/>
            <a:chOff x="3185745" y="2892265"/>
            <a:chExt cx="1828800" cy="1828800"/>
          </a:xfrm>
        </p:grpSpPr>
        <p:cxnSp>
          <p:nvCxnSpPr>
            <p:cNvPr id="5849" name="Google Shape;5849;p56"/>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850" name="Google Shape;5850;p56"/>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851" name="Google Shape;5851;p56"/>
          <p:cNvGrpSpPr/>
          <p:nvPr/>
        </p:nvGrpSpPr>
        <p:grpSpPr>
          <a:xfrm>
            <a:off x="5100981" y="3145578"/>
            <a:ext cx="1091794" cy="995004"/>
            <a:chOff x="3376256" y="3069614"/>
            <a:chExt cx="1455725" cy="1573875"/>
          </a:xfrm>
        </p:grpSpPr>
        <p:sp>
          <p:nvSpPr>
            <p:cNvPr id="5852" name="Google Shape;5852;p56"/>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6"/>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6"/>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6"/>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6"/>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6"/>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6"/>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6"/>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6"/>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6"/>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6"/>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6"/>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6"/>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6"/>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6"/>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6"/>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6"/>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6"/>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6"/>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6"/>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6"/>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6"/>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6"/>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6"/>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6"/>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6"/>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6"/>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6"/>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6"/>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6"/>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6"/>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6"/>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6"/>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6"/>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6"/>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6"/>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6"/>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6"/>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6"/>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6"/>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6"/>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6"/>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6"/>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6"/>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6"/>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6"/>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898" name="Google Shape;5898;p56"/>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6"/>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00" name="Google Shape;5900;p56"/>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6"/>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02" name="Google Shape;5902;p56"/>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03" name="Google Shape;5903;p56"/>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04" name="Google Shape;5904;p56"/>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8"/>
        <p:cNvGrpSpPr/>
        <p:nvPr/>
      </p:nvGrpSpPr>
      <p:grpSpPr>
        <a:xfrm>
          <a:off x="0" y="0"/>
          <a:ext cx="0" cy="0"/>
          <a:chOff x="0" y="0"/>
          <a:chExt cx="0" cy="0"/>
        </a:xfrm>
      </p:grpSpPr>
      <p:cxnSp>
        <p:nvCxnSpPr>
          <p:cNvPr id="5909" name="Google Shape;5909;p57"/>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10" name="Google Shape;5910;p57"/>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11" name="Google Shape;5911;p57"/>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12" name="Google Shape;5912;p57"/>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57"/>
          <p:cNvCxnSpPr>
            <a:stCxn id="5912" idx="2"/>
            <a:endCxn id="591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5914" name="Google Shape;5914;p57"/>
          <p:cNvGrpSpPr/>
          <p:nvPr/>
        </p:nvGrpSpPr>
        <p:grpSpPr>
          <a:xfrm>
            <a:off x="3272050" y="278965"/>
            <a:ext cx="1539900" cy="1307700"/>
            <a:chOff x="3642775" y="181165"/>
            <a:chExt cx="1539900" cy="1307700"/>
          </a:xfrm>
        </p:grpSpPr>
        <p:cxnSp>
          <p:nvCxnSpPr>
            <p:cNvPr id="5915" name="Google Shape;5915;p57"/>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16" name="Google Shape;5916;p57"/>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5917" name="Google Shape;5917;p57"/>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57"/>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1" name="Google Shape;5921;p57"/>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2" name="Google Shape;5922;p57"/>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23" name="Google Shape;5923;p57"/>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5924" name="Google Shape;5924;p57"/>
          <p:cNvGrpSpPr/>
          <p:nvPr/>
        </p:nvGrpSpPr>
        <p:grpSpPr>
          <a:xfrm>
            <a:off x="987300" y="2793600"/>
            <a:ext cx="2014982" cy="2263650"/>
            <a:chOff x="758700" y="2412600"/>
            <a:chExt cx="2014982" cy="2263650"/>
          </a:xfrm>
        </p:grpSpPr>
        <p:grpSp>
          <p:nvGrpSpPr>
            <p:cNvPr id="5925" name="Google Shape;5925;p57"/>
            <p:cNvGrpSpPr/>
            <p:nvPr/>
          </p:nvGrpSpPr>
          <p:grpSpPr>
            <a:xfrm>
              <a:off x="778832" y="2481240"/>
              <a:ext cx="1994850" cy="1972060"/>
              <a:chOff x="777650" y="2639865"/>
              <a:chExt cx="1994850" cy="1972060"/>
            </a:xfrm>
          </p:grpSpPr>
          <p:cxnSp>
            <p:nvCxnSpPr>
              <p:cNvPr id="5926" name="Google Shape;5926;p57"/>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5927" name="Google Shape;5927;p57"/>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28" name="Google Shape;5928;p57"/>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5929" name="Google Shape;5929;p57"/>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a:stCxn id="5929" idx="2"/>
              <a:endCxn id="592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5931" name="Google Shape;5931;p57"/>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32" name="Google Shape;5932;p57"/>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33" name="Google Shape;5933;p57"/>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5934" name="Google Shape;5934;p57"/>
          <p:cNvGrpSpPr/>
          <p:nvPr/>
        </p:nvGrpSpPr>
        <p:grpSpPr>
          <a:xfrm>
            <a:off x="3258763" y="2862250"/>
            <a:ext cx="1934988" cy="1580500"/>
            <a:chOff x="2953963" y="2709850"/>
            <a:chExt cx="1934988" cy="1580500"/>
          </a:xfrm>
        </p:grpSpPr>
        <p:grpSp>
          <p:nvGrpSpPr>
            <p:cNvPr id="5935" name="Google Shape;5935;p57"/>
            <p:cNvGrpSpPr/>
            <p:nvPr/>
          </p:nvGrpSpPr>
          <p:grpSpPr>
            <a:xfrm>
              <a:off x="3361188" y="2717365"/>
              <a:ext cx="1463108" cy="1307700"/>
              <a:chOff x="3655713" y="257365"/>
              <a:chExt cx="1463108" cy="1307700"/>
            </a:xfrm>
          </p:grpSpPr>
          <p:cxnSp>
            <p:nvCxnSpPr>
              <p:cNvPr id="5936" name="Google Shape;5936;p57"/>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37" name="Google Shape;5937;p57"/>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5938" name="Google Shape;5938;p57"/>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7"/>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42" name="Google Shape;5942;p57"/>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5943" name="Google Shape;5943;p57"/>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44" name="Google Shape;5944;p57"/>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5945" name="Google Shape;5945;p57"/>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5946" name="Google Shape;5946;p57"/>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5947" name="Google Shape;5947;p57"/>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5948" name="Google Shape;5948;p57"/>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5949" name="Google Shape;5949;p57"/>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5950" name="Google Shape;5950;p57"/>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5951" name="Google Shape;5951;p57"/>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5952" name="Google Shape;5952;p57"/>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5953" name="Google Shape;5953;p57"/>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5954" name="Google Shape;5954;p57"/>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5955" name="Google Shape;5955;p57"/>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59"/>
        <p:cNvGrpSpPr/>
        <p:nvPr/>
      </p:nvGrpSpPr>
      <p:grpSpPr>
        <a:xfrm>
          <a:off x="0" y="0"/>
          <a:ext cx="0" cy="0"/>
          <a:chOff x="0" y="0"/>
          <a:chExt cx="0" cy="0"/>
        </a:xfrm>
      </p:grpSpPr>
      <p:sp>
        <p:nvSpPr>
          <p:cNvPr id="5960" name="Google Shape;5960;p58"/>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1" name="Google Shape;5961;p58"/>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2" name="Google Shape;5962;p58"/>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963" name="Google Shape;5963;p58"/>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64" name="Google Shape;5964;p58"/>
          <p:cNvCxnSpPr>
            <a:stCxn id="596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5965" name="Google Shape;5965;p58"/>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5966" name="Google Shape;5966;p58"/>
          <p:cNvGrpSpPr/>
          <p:nvPr/>
        </p:nvGrpSpPr>
        <p:grpSpPr>
          <a:xfrm>
            <a:off x="1432449" y="496407"/>
            <a:ext cx="462868" cy="954948"/>
            <a:chOff x="837658" y="496313"/>
            <a:chExt cx="1057500" cy="954948"/>
          </a:xfrm>
        </p:grpSpPr>
        <p:cxnSp>
          <p:nvCxnSpPr>
            <p:cNvPr id="5967" name="Google Shape;5967;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68" name="Google Shape;5968;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69" name="Google Shape;5969;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0" name="Google Shape;5970;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5971" name="Google Shape;5971;p58"/>
          <p:cNvGrpSpPr/>
          <p:nvPr/>
        </p:nvGrpSpPr>
        <p:grpSpPr>
          <a:xfrm>
            <a:off x="2428836" y="496407"/>
            <a:ext cx="480634" cy="954948"/>
            <a:chOff x="837658" y="496313"/>
            <a:chExt cx="1057500" cy="954948"/>
          </a:xfrm>
        </p:grpSpPr>
        <p:cxnSp>
          <p:nvCxnSpPr>
            <p:cNvPr id="5972" name="Google Shape;597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73" name="Google Shape;597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74" name="Google Shape;597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5" name="Google Shape;597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76" name="Google Shape;5976;p58"/>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77" name="Google Shape;5977;p58"/>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78" name="Google Shape;5978;p58"/>
          <p:cNvGrpSpPr/>
          <p:nvPr/>
        </p:nvGrpSpPr>
        <p:grpSpPr>
          <a:xfrm>
            <a:off x="3392636" y="494082"/>
            <a:ext cx="480634" cy="954948"/>
            <a:chOff x="837658" y="496313"/>
            <a:chExt cx="1057500" cy="954948"/>
          </a:xfrm>
        </p:grpSpPr>
        <p:cxnSp>
          <p:nvCxnSpPr>
            <p:cNvPr id="5979" name="Google Shape;5979;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0" name="Google Shape;5980;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1" name="Google Shape;5981;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82" name="Google Shape;5982;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5983" name="Google Shape;5983;p58"/>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5984" name="Google Shape;5984;p58"/>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85" name="Google Shape;5985;p58"/>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86" name="Google Shape;5986;p58"/>
          <p:cNvGrpSpPr/>
          <p:nvPr/>
        </p:nvGrpSpPr>
        <p:grpSpPr>
          <a:xfrm>
            <a:off x="4156024" y="489275"/>
            <a:ext cx="462868" cy="954948"/>
            <a:chOff x="837658" y="496313"/>
            <a:chExt cx="1057500" cy="954948"/>
          </a:xfrm>
        </p:grpSpPr>
        <p:cxnSp>
          <p:nvCxnSpPr>
            <p:cNvPr id="5987" name="Google Shape;5987;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8" name="Google Shape;5988;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9" name="Google Shape;5989;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90" name="Google Shape;5990;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5991" name="Google Shape;5991;p58"/>
          <p:cNvGrpSpPr/>
          <p:nvPr/>
        </p:nvGrpSpPr>
        <p:grpSpPr>
          <a:xfrm>
            <a:off x="5152411" y="489275"/>
            <a:ext cx="480634" cy="954948"/>
            <a:chOff x="837658" y="496313"/>
            <a:chExt cx="1057500" cy="954948"/>
          </a:xfrm>
        </p:grpSpPr>
        <p:cxnSp>
          <p:nvCxnSpPr>
            <p:cNvPr id="5992" name="Google Shape;599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93" name="Google Shape;599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94" name="Google Shape;599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95" name="Google Shape;599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96" name="Google Shape;5996;p58"/>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97" name="Google Shape;5997;p58"/>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98" name="Google Shape;5998;p58"/>
          <p:cNvCxnSpPr>
            <a:stCxn id="5996" idx="6"/>
            <a:endCxn id="596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5999" name="Google Shape;5999;p58"/>
          <p:cNvCxnSpPr>
            <a:stCxn id="5997" idx="6"/>
            <a:endCxn id="596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00" name="Google Shape;6000;p58"/>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01" name="Google Shape;6001;p58"/>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02" name="Google Shape;6002;p58"/>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03" name="Google Shape;6003;p58"/>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04" name="Google Shape;6004;p58"/>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05" name="Google Shape;6005;p58"/>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8"/>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8"/>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8"/>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10" name="Google Shape;6010;p58"/>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11" name="Google Shape;6011;p58"/>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12" name="Google Shape;6012;p58"/>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013" name="Google Shape;6013;p58"/>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014" name="Google Shape;6014;p58"/>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pic>
        <p:nvPicPr>
          <p:cNvPr id="6019" name="Google Shape;6019;p59"/>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020" name="Google Shape;6020;p59"/>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021" name="Google Shape;6021;p59"/>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022" name="Google Shape;6022;p59"/>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23" name="Google Shape;6023;p59"/>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9"/>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5" name="Google Shape;6025;p59"/>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6" name="Google Shape;6026;p59"/>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9"/>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8" name="Google Shape;6028;p59"/>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29" name="Google Shape;6029;p59"/>
          <p:cNvGrpSpPr/>
          <p:nvPr/>
        </p:nvGrpSpPr>
        <p:grpSpPr>
          <a:xfrm>
            <a:off x="929750" y="3838435"/>
            <a:ext cx="829460" cy="867165"/>
            <a:chOff x="853550" y="3838435"/>
            <a:chExt cx="829460" cy="867165"/>
          </a:xfrm>
        </p:grpSpPr>
        <p:cxnSp>
          <p:nvCxnSpPr>
            <p:cNvPr id="6030" name="Google Shape;6030;p59"/>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031" name="Google Shape;6031;p59"/>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2" name="Google Shape;6032;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3" name="Google Shape;6033;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4" name="Google Shape;6034;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5" name="Google Shape;6035;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36" name="Google Shape;6036;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7" name="Google Shape;6037;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8" name="Google Shape;6038;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39" name="Google Shape;6039;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40" name="Google Shape;6040;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41" name="Google Shape;6041;p59"/>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042" name="Google Shape;6042;p59"/>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43" name="Google Shape;6043;p59"/>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044" name="Google Shape;6044;p59"/>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45" name="Google Shape;6045;p59"/>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9"/>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47" name="Google Shape;6047;p59"/>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48" name="Google Shape;6048;p59"/>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9"/>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59"/>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51" name="Google Shape;6051;p59"/>
          <p:cNvGrpSpPr/>
          <p:nvPr/>
        </p:nvGrpSpPr>
        <p:grpSpPr>
          <a:xfrm rot="6975666">
            <a:off x="4489084" y="3247977"/>
            <a:ext cx="750796" cy="767793"/>
            <a:chOff x="997923" y="3838435"/>
            <a:chExt cx="685087" cy="833107"/>
          </a:xfrm>
        </p:grpSpPr>
        <p:cxnSp>
          <p:nvCxnSpPr>
            <p:cNvPr id="6052" name="Google Shape;6052;p59"/>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053" name="Google Shape;6053;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4" name="Google Shape;6054;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5" name="Google Shape;6055;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6" name="Google Shape;6056;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57" name="Google Shape;6057;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8" name="Google Shape;6058;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9" name="Google Shape;6059;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0" name="Google Shape;6060;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1" name="Google Shape;6061;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62" name="Google Shape;6062;p59"/>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63" name="Google Shape;6063;p59"/>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064" name="Google Shape;6064;p59"/>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60"/>
          <p:cNvGrpSpPr/>
          <p:nvPr/>
        </p:nvGrpSpPr>
        <p:grpSpPr>
          <a:xfrm>
            <a:off x="1210975" y="1309278"/>
            <a:ext cx="6907150" cy="1733100"/>
            <a:chOff x="521000" y="285753"/>
            <a:chExt cx="6907150" cy="1733100"/>
          </a:xfrm>
        </p:grpSpPr>
        <p:grpSp>
          <p:nvGrpSpPr>
            <p:cNvPr id="6070" name="Google Shape;6070;p60"/>
            <p:cNvGrpSpPr/>
            <p:nvPr/>
          </p:nvGrpSpPr>
          <p:grpSpPr>
            <a:xfrm>
              <a:off x="521000" y="285753"/>
              <a:ext cx="6372277" cy="1733100"/>
              <a:chOff x="521000" y="285753"/>
              <a:chExt cx="6372277" cy="1733100"/>
            </a:xfrm>
          </p:grpSpPr>
          <p:sp>
            <p:nvSpPr>
              <p:cNvPr id="6071" name="Google Shape;6071;p60"/>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60"/>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60"/>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4" name="Google Shape;6074;p60"/>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5" name="Google Shape;6075;p60"/>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6" name="Google Shape;6076;p60"/>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7" name="Google Shape;6077;p60"/>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8" name="Google Shape;6078;p60"/>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9" name="Google Shape;6079;p60"/>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0" name="Google Shape;6080;p60"/>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1" name="Google Shape;6081;p60"/>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2" name="Google Shape;6082;p60"/>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3" name="Google Shape;6083;p60"/>
              <p:cNvCxnSpPr>
                <a:stCxn id="6071" idx="6"/>
                <a:endCxn id="607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4" name="Google Shape;6084;p60"/>
              <p:cNvCxnSpPr>
                <a:stCxn id="6071" idx="6"/>
                <a:endCxn id="607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085" name="Google Shape;6085;p60"/>
              <p:cNvCxnSpPr>
                <a:endCxn id="607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086" name="Google Shape;6086;p60"/>
              <p:cNvCxnSpPr>
                <a:stCxn id="6072" idx="6"/>
                <a:endCxn id="607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087" name="Google Shape;6087;p60"/>
              <p:cNvCxnSpPr>
                <a:stCxn id="6072" idx="6"/>
                <a:endCxn id="607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8" name="Google Shape;6088;p60"/>
              <p:cNvCxnSpPr>
                <a:stCxn id="6072" idx="6"/>
                <a:endCxn id="607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089" name="Google Shape;6089;p60"/>
              <p:cNvCxnSpPr>
                <a:stCxn id="6073" idx="6"/>
                <a:endCxn id="607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090" name="Google Shape;6090;p60"/>
              <p:cNvCxnSpPr>
                <a:stCxn id="6073" idx="6"/>
                <a:endCxn id="607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091" name="Google Shape;6091;p60"/>
              <p:cNvCxnSpPr>
                <a:stCxn id="6073" idx="6"/>
                <a:endCxn id="607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92" name="Google Shape;6092;p60"/>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3" name="Google Shape;6093;p60"/>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4" name="Google Shape;6094;p60"/>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095" name="Google Shape;6095;p60"/>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6" name="Google Shape;6096;p60"/>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7" name="Google Shape;6097;p60"/>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098" name="Google Shape;6098;p60"/>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099" name="Google Shape;6099;p60"/>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0" name="Google Shape;6100;p60"/>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1" name="Google Shape;6101;p60"/>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2" name="Google Shape;6102;p60"/>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3" name="Google Shape;6103;p60"/>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04" name="Google Shape;6104;p60"/>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5" name="Google Shape;6105;p60"/>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6" name="Google Shape;6106;p60"/>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07" name="Google Shape;6107;p60"/>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08" name="Google Shape;6108;p60"/>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9" name="Google Shape;6109;p60"/>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10" name="Google Shape;6110;p60"/>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1" name="Google Shape;6111;p60"/>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2" name="Google Shape;6112;p60"/>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3" name="Google Shape;6113;p60"/>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4" name="Google Shape;6114;p60"/>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5" name="Google Shape;6115;p60"/>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16" name="Google Shape;6116;p60"/>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7" name="Google Shape;6117;p60"/>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18" name="Google Shape;6118;p60"/>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9" name="Google Shape;6119;p60"/>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0" name="Google Shape;6120;p60"/>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1" name="Google Shape;6121;p60"/>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2" name="Google Shape;6122;p60"/>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3" name="Google Shape;6123;p60"/>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4" name="Google Shape;6124;p60"/>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25" name="Google Shape;6125;p60"/>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6" name="Google Shape;6126;p60"/>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27" name="Google Shape;6127;p60"/>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128" name="Google Shape;6128;p60"/>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29" name="Google Shape;6129;p60"/>
              <p:cNvCxnSpPr>
                <a:stCxn id="6080" idx="6"/>
                <a:endCxn id="6128"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0" name="Google Shape;6130;p60"/>
              <p:cNvCxnSpPr>
                <a:stCxn id="6081" idx="6"/>
                <a:endCxn id="6128"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131" name="Google Shape;6131;p60"/>
              <p:cNvCxnSpPr>
                <a:stCxn id="612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132" name="Google Shape;6132;p60"/>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133" name="Google Shape;6133;p60"/>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134" name="Google Shape;6134;p60"/>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35" name="Google Shape;6135;p60"/>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36" name="Google Shape;6136;p60"/>
              <p:cNvCxnSpPr>
                <a:stCxn id="6080" idx="6"/>
                <a:endCxn id="6135"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137" name="Google Shape;6137;p60"/>
              <p:cNvCxnSpPr>
                <a:stCxn id="6081" idx="6"/>
                <a:endCxn id="6135"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8" name="Google Shape;6138;p60"/>
              <p:cNvCxnSpPr>
                <a:stCxn id="6082" idx="6"/>
                <a:endCxn id="613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139" name="Google Shape;6139;p60"/>
              <p:cNvCxnSpPr>
                <a:stCxn id="6082" idx="6"/>
                <a:endCxn id="612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140" name="Google Shape;6140;p60"/>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141" name="Google Shape;6141;p60"/>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42" name="Google Shape;6142;p60"/>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143" name="Google Shape;6143;p60"/>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144" name="Google Shape;6144;p60"/>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148"/>
        <p:cNvGrpSpPr/>
        <p:nvPr/>
      </p:nvGrpSpPr>
      <p:grpSpPr>
        <a:xfrm>
          <a:off x="0" y="0"/>
          <a:ext cx="0" cy="0"/>
          <a:chOff x="0" y="0"/>
          <a:chExt cx="0" cy="0"/>
        </a:xfrm>
      </p:grpSpPr>
      <p:sp>
        <p:nvSpPr>
          <p:cNvPr id="6149" name="Google Shape;6149;p6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53"/>
        <p:cNvGrpSpPr/>
        <p:nvPr/>
      </p:nvGrpSpPr>
      <p:grpSpPr>
        <a:xfrm>
          <a:off x="0" y="0"/>
          <a:ext cx="0" cy="0"/>
          <a:chOff x="0" y="0"/>
          <a:chExt cx="0" cy="0"/>
        </a:xfrm>
      </p:grpSpPr>
      <p:sp>
        <p:nvSpPr>
          <p:cNvPr id="6154" name="Google Shape;6154;p62"/>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2"/>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2"/>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2"/>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2"/>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2"/>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2"/>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2"/>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2"/>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2"/>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2"/>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2"/>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2"/>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2"/>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3" name="Google Shape;6213;p62"/>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214" name="Google Shape;6214;p62"/>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215" name="Google Shape;6215;p62"/>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216" name="Google Shape;6216;p62"/>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217" name="Google Shape;6217;p62"/>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218" name="Google Shape;6218;p62"/>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219" name="Google Shape;6219;p62"/>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20" name="Google Shape;6220;p62"/>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21" name="Google Shape;6221;p62"/>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222" name="Google Shape;6222;p62"/>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223" name="Google Shape;6223;p62"/>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224" name="Google Shape;6224;p62"/>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225" name="Google Shape;6225;p62"/>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226" name="Google Shape;6226;p62"/>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227" name="Google Shape;6227;p62"/>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228" name="Google Shape;6228;p62"/>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229" name="Google Shape;6229;p62"/>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230" name="Google Shape;6230;p62"/>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231" name="Google Shape;6231;p62"/>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232" name="Google Shape;6232;p62"/>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233" name="Google Shape;6233;p62"/>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234" name="Google Shape;6234;p62"/>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235" name="Google Shape;6235;p62"/>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236" name="Google Shape;6236;p62"/>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37" name="Google Shape;6237;p62"/>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38" name="Google Shape;6238;p62"/>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2"/>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1" name="Google Shape;6241;p62"/>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242" name="Google Shape;6242;p62"/>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2"/>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2"/>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2"/>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2"/>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258" name="Google Shape;6258;p62"/>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259" name="Google Shape;6259;p62"/>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260" name="Google Shape;6260;p62"/>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261" name="Google Shape;6261;p62"/>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262" name="Google Shape;6262;p62"/>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263" name="Google Shape;6263;p62"/>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264" name="Google Shape;6264;p62"/>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265" name="Google Shape;6265;p62"/>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266" name="Google Shape;6266;p62"/>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2"/>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2"/>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2"/>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77"/>
        <p:cNvGrpSpPr/>
        <p:nvPr/>
      </p:nvGrpSpPr>
      <p:grpSpPr>
        <a:xfrm>
          <a:off x="0" y="0"/>
          <a:ext cx="0" cy="0"/>
          <a:chOff x="0" y="0"/>
          <a:chExt cx="0" cy="0"/>
        </a:xfrm>
      </p:grpSpPr>
      <p:sp>
        <p:nvSpPr>
          <p:cNvPr id="6278" name="Google Shape;6278;p63"/>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79" name="Google Shape;6279;p63"/>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80" name="Google Shape;6280;p63"/>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1" name="Google Shape;6281;p63"/>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2" name="Google Shape;6282;p63"/>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3" name="Google Shape;6283;p63"/>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284" name="Google Shape;6284;p63"/>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5" name="Google Shape;6285;p63"/>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6" name="Google Shape;6286;p63"/>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7" name="Google Shape;6287;p63"/>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288" name="Google Shape;6288;p63"/>
          <p:cNvCxnSpPr>
            <a:stCxn id="6278" idx="0"/>
            <a:endCxn id="6280"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89" name="Google Shape;6289;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0" name="Google Shape;6290;p63"/>
          <p:cNvCxnSpPr>
            <a:stCxn id="6279" idx="0"/>
            <a:endCxn id="6282"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91" name="Google Shape;6291;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2" name="Google Shape;6292;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3" name="Google Shape;6293;p63"/>
          <p:cNvCxnSpPr>
            <a:stCxn id="6279" idx="2"/>
            <a:endCxn id="6280"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63"/>
          <p:cNvCxnSpPr>
            <a:stCxn id="6282" idx="0"/>
            <a:endCxn id="6281"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63"/>
          <p:cNvCxnSpPr>
            <a:stCxn id="6281" idx="0"/>
            <a:endCxn id="6285"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6" name="Google Shape;6296;p63"/>
          <p:cNvCxnSpPr>
            <a:stCxn id="6285" idx="0"/>
            <a:endCxn id="6286"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7" name="Google Shape;6297;p63"/>
          <p:cNvCxnSpPr>
            <a:stCxn id="6286" idx="0"/>
            <a:endCxn id="6287"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8" name="Google Shape;6298;p63"/>
          <p:cNvCxnSpPr>
            <a:stCxn id="6287" idx="0"/>
            <a:endCxn id="6283"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9" name="Google Shape;6299;p63"/>
          <p:cNvCxnSpPr>
            <a:stCxn id="6283" idx="0"/>
            <a:endCxn id="6284"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00" name="Google Shape;6300;p63"/>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01" name="Google Shape;6301;p63"/>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2" name="Google Shape;6302;p63"/>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3" name="Google Shape;6303;p63"/>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4" name="Google Shape;6304;p63"/>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5" name="Google Shape;6305;p63"/>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06" name="Google Shape;6306;p63"/>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07" name="Google Shape;6307;p63"/>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08" name="Google Shape;6308;p63"/>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09" name="Google Shape;6309;p63"/>
          <p:cNvCxnSpPr>
            <a:stCxn id="6300" idx="0"/>
            <a:endCxn id="6301"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0" name="Google Shape;6310;p63"/>
          <p:cNvCxnSpPr>
            <a:stCxn id="6301" idx="0"/>
            <a:endCxn id="6303"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63"/>
          <p:cNvCxnSpPr>
            <a:stCxn id="6303" idx="0"/>
            <a:endCxn id="6303"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63"/>
          <p:cNvCxnSpPr>
            <a:stCxn id="6302" idx="0"/>
            <a:endCxn id="6304"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63"/>
          <p:cNvCxnSpPr>
            <a:stCxn id="6303" idx="0"/>
            <a:endCxn id="6303"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14" name="Google Shape;6314;p63"/>
          <p:cNvCxnSpPr>
            <a:stCxn id="6303" idx="0"/>
            <a:endCxn id="6303"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15" name="Google Shape;6315;p63"/>
          <p:cNvCxnSpPr>
            <a:stCxn id="6302" idx="2"/>
            <a:endCxn id="6303"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6" name="Google Shape;6316;p63"/>
          <p:cNvCxnSpPr>
            <a:stCxn id="6304" idx="0"/>
            <a:endCxn id="6317"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63"/>
          <p:cNvCxnSpPr>
            <a:stCxn id="6305" idx="0"/>
            <a:endCxn id="6308"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319" name="Google Shape;6319;p63"/>
          <p:cNvCxnSpPr>
            <a:stCxn id="6308" idx="0"/>
            <a:endCxn id="6307"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6320" name="Google Shape;6320;p63"/>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1" name="Google Shape;6321;p63"/>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2" name="Google Shape;6322;p63"/>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3" name="Google Shape;6323;p63"/>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24" name="Google Shape;6324;p63"/>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5" name="Google Shape;6325;p63"/>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6" name="Google Shape;6326;p63"/>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7" name="Google Shape;6327;p63"/>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328" name="Google Shape;6328;p63"/>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29" name="Google Shape;6329;p63"/>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30" name="Google Shape;6330;p63"/>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1" name="Google Shape;6331;p63"/>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32" name="Google Shape;6332;p63"/>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3" name="Google Shape;6333;p63"/>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334" name="Google Shape;6334;p63"/>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5" name="Google Shape;6335;p63"/>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6" name="Google Shape;6336;p63"/>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37" name="Google Shape;6337;p63"/>
          <p:cNvCxnSpPr>
            <a:stCxn id="6327" idx="0"/>
            <a:endCxn id="6328"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63"/>
          <p:cNvCxnSpPr>
            <a:stCxn id="6328" idx="0"/>
            <a:endCxn id="63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39" name="Google Shape;6339;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0" name="Google Shape;6340;p63"/>
          <p:cNvCxnSpPr>
            <a:stCxn id="6329" idx="0"/>
            <a:endCxn id="6332"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41" name="Google Shape;6341;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2" name="Google Shape;6342;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3" name="Google Shape;6343;p63"/>
          <p:cNvCxnSpPr>
            <a:stCxn id="6329" idx="2"/>
            <a:endCxn id="6330"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4" name="Google Shape;6344;p63"/>
          <p:cNvCxnSpPr>
            <a:stCxn id="6332" idx="0"/>
            <a:endCxn id="6331"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5" name="Google Shape;6345;p63"/>
          <p:cNvCxnSpPr>
            <a:stCxn id="6331" idx="0"/>
            <a:endCxn id="6334"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63"/>
          <p:cNvCxnSpPr>
            <a:stCxn id="6334" idx="0"/>
            <a:endCxn id="6335"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63"/>
          <p:cNvCxnSpPr>
            <a:stCxn id="6335" idx="0"/>
            <a:endCxn id="6336"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8" name="Google Shape;6348;p63"/>
          <p:cNvCxnSpPr>
            <a:stCxn id="6336" idx="0"/>
            <a:endCxn id="6333"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9" name="Google Shape;6349;p63"/>
          <p:cNvCxnSpPr>
            <a:stCxn id="6333" idx="0"/>
            <a:endCxn id="6350"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351" name="Google Shape;6351;p63"/>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52" name="Google Shape;6352;p63"/>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53" name="Google Shape;6353;p63"/>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54" name="Google Shape;6354;p63"/>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55" name="Google Shape;6355;p63"/>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6" name="Google Shape;6356;p63"/>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57" name="Google Shape;6357;p63"/>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8" name="Google Shape;6358;p63"/>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59" name="Google Shape;6359;p63"/>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60" name="Google Shape;6360;p63"/>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1" name="Google Shape;6361;p63"/>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62" name="Google Shape;6362;p63"/>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3" name="Google Shape;6363;p63"/>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67"/>
        <p:cNvGrpSpPr/>
        <p:nvPr/>
      </p:nvGrpSpPr>
      <p:grpSpPr>
        <a:xfrm>
          <a:off x="0" y="0"/>
          <a:ext cx="0" cy="0"/>
          <a:chOff x="0" y="0"/>
          <a:chExt cx="0" cy="0"/>
        </a:xfrm>
      </p:grpSpPr>
      <p:sp>
        <p:nvSpPr>
          <p:cNvPr id="6368" name="Google Shape;6368;p64"/>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369" name="Google Shape;6369;p64"/>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370" name="Google Shape;6370;p64"/>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371" name="Google Shape;6371;p64"/>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372" name="Google Shape;6372;p64"/>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373" name="Google Shape;6373;p64"/>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374" name="Google Shape;6374;p64"/>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375" name="Google Shape;6375;p64"/>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376" name="Google Shape;6376;p64"/>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377" name="Google Shape;6377;p64"/>
          <p:cNvCxnSpPr>
            <a:stCxn id="6368" idx="0"/>
            <a:endCxn id="6370"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378" name="Google Shape;6378;p64"/>
          <p:cNvCxnSpPr>
            <a:stCxn id="6368" idx="0"/>
            <a:endCxn id="6369"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379" name="Google Shape;6379;p64"/>
          <p:cNvCxnSpPr>
            <a:stCxn id="6368" idx="0"/>
            <a:endCxn id="6372"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380" name="Google Shape;6380;p64"/>
          <p:cNvCxnSpPr>
            <a:stCxn id="6368" idx="0"/>
            <a:endCxn id="6374"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381" name="Google Shape;6381;p64"/>
          <p:cNvCxnSpPr>
            <a:stCxn id="6370" idx="0"/>
            <a:endCxn id="6371"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382" name="Google Shape;6382;p64"/>
          <p:cNvCxnSpPr>
            <a:stCxn id="6372" idx="0"/>
            <a:endCxn id="6373"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383" name="Google Shape;6383;p64"/>
          <p:cNvCxnSpPr>
            <a:stCxn id="6374" idx="0"/>
            <a:endCxn id="6375"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384" name="Google Shape;6384;p64"/>
          <p:cNvCxnSpPr>
            <a:stCxn id="6369" idx="0"/>
            <a:endCxn id="6376"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385" name="Google Shape;6385;p64"/>
          <p:cNvCxnSpPr>
            <a:stCxn id="6371" idx="0"/>
            <a:endCxn id="6376"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386" name="Google Shape;6386;p64"/>
          <p:cNvCxnSpPr>
            <a:stCxn id="6373" idx="0"/>
            <a:endCxn id="6376"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387" name="Google Shape;6387;p64"/>
          <p:cNvCxnSpPr>
            <a:stCxn id="6375" idx="0"/>
            <a:endCxn id="6376"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91"/>
        <p:cNvGrpSpPr/>
        <p:nvPr/>
      </p:nvGrpSpPr>
      <p:grpSpPr>
        <a:xfrm>
          <a:off x="0" y="0"/>
          <a:ext cx="0" cy="0"/>
          <a:chOff x="0" y="0"/>
          <a:chExt cx="0" cy="0"/>
        </a:xfrm>
      </p:grpSpPr>
      <p:sp>
        <p:nvSpPr>
          <p:cNvPr id="6392" name="Google Shape;6392;p65"/>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393" name="Google Shape;6393;p65"/>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394" name="Google Shape;6394;p65"/>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395" name="Google Shape;6395;p65"/>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396" name="Google Shape;6396;p65"/>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397" name="Google Shape;6397;p65"/>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398" name="Google Shape;6398;p65"/>
          <p:cNvCxnSpPr>
            <a:stCxn id="6397" idx="0"/>
            <a:endCxn id="6399"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00" name="Google Shape;6400;p65"/>
          <p:cNvCxnSpPr>
            <a:stCxn id="6397" idx="0"/>
            <a:endCxn id="6396"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01" name="Google Shape;6401;p65"/>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399" name="Google Shape;6399;p65"/>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02" name="Google Shape;6402;p65"/>
          <p:cNvCxnSpPr>
            <a:stCxn id="6393" idx="2"/>
            <a:endCxn id="6401"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03" name="Google Shape;6403;p65"/>
          <p:cNvCxnSpPr>
            <a:stCxn id="6401" idx="2"/>
            <a:endCxn id="6399"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04" name="Google Shape;6404;p65"/>
          <p:cNvCxnSpPr>
            <a:stCxn id="6395" idx="2"/>
            <a:endCxn id="6394"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05" name="Google Shape;6405;p65"/>
          <p:cNvCxnSpPr>
            <a:stCxn id="6394" idx="2"/>
            <a:endCxn id="6397"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06" name="Google Shape;6406;p65"/>
          <p:cNvCxnSpPr>
            <a:stCxn id="6392" idx="2"/>
            <a:endCxn id="6393"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07" name="Google Shape;6407;p65"/>
          <p:cNvCxnSpPr>
            <a:stCxn id="6392" idx="2"/>
            <a:endCxn id="6395"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08" name="Google Shape;6408;p65"/>
          <p:cNvCxnSpPr>
            <a:stCxn id="6392" idx="2"/>
            <a:endCxn id="6396"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2"/>
        <p:cNvGrpSpPr/>
        <p:nvPr/>
      </p:nvGrpSpPr>
      <p:grpSpPr>
        <a:xfrm>
          <a:off x="0" y="0"/>
          <a:ext cx="0" cy="0"/>
          <a:chOff x="0" y="0"/>
          <a:chExt cx="0" cy="0"/>
        </a:xfrm>
      </p:grpSpPr>
      <p:sp>
        <p:nvSpPr>
          <p:cNvPr id="6413" name="Google Shape;6413;p66"/>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4" name="Google Shape;6414;p66"/>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15" name="Google Shape;6415;p66"/>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16" name="Google Shape;6416;p66"/>
          <p:cNvCxnSpPr>
            <a:stCxn id="6413" idx="0"/>
            <a:endCxn id="6414"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17" name="Google Shape;6417;p66"/>
          <p:cNvCxnSpPr>
            <a:stCxn id="6415" idx="0"/>
            <a:endCxn id="6415"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18" name="Google Shape;6418;p66"/>
          <p:cNvCxnSpPr>
            <a:stCxn id="6415" idx="0"/>
            <a:endCxn id="6415"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19" name="Google Shape;6419;p66"/>
          <p:cNvCxnSpPr>
            <a:stCxn id="6415" idx="0"/>
            <a:endCxn id="6415"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420" name="Google Shape;6420;p66"/>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1" name="Google Shape;6421;p66"/>
          <p:cNvCxnSpPr>
            <a:stCxn id="6420" idx="0"/>
            <a:endCxn id="6420"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22" name="Google Shape;6422;p66"/>
          <p:cNvCxnSpPr>
            <a:stCxn id="6420" idx="0"/>
            <a:endCxn id="6420"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23" name="Google Shape;6423;p66"/>
          <p:cNvCxnSpPr>
            <a:stCxn id="6420" idx="0"/>
            <a:endCxn id="6420"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424" name="Google Shape;6424;p66"/>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5" name="Google Shape;6425;p66"/>
          <p:cNvCxnSpPr>
            <a:stCxn id="6424" idx="0"/>
            <a:endCxn id="6424"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6"/>
          <p:cNvCxnSpPr>
            <a:stCxn id="6424" idx="0"/>
            <a:endCxn id="6424"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6"/>
          <p:cNvCxnSpPr>
            <a:stCxn id="6424" idx="0"/>
            <a:endCxn id="6424"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428" name="Google Shape;6428;p66"/>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29" name="Google Shape;6429;p66"/>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30" name="Google Shape;6430;p66"/>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31" name="Google Shape;6431;p66"/>
          <p:cNvCxnSpPr>
            <a:stCxn id="6430" idx="0"/>
            <a:endCxn id="6430"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6"/>
          <p:cNvCxnSpPr>
            <a:stCxn id="6430" idx="0"/>
            <a:endCxn id="6430"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6"/>
          <p:cNvCxnSpPr>
            <a:stCxn id="6430" idx="0"/>
            <a:endCxn id="6430"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6"/>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6"/>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6"/>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6"/>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8" name="Google Shape;6438;p66"/>
          <p:cNvCxnSpPr>
            <a:stCxn id="6439" idx="0"/>
            <a:endCxn id="6420"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0" name="Google Shape;6440;p66"/>
          <p:cNvCxnSpPr>
            <a:stCxn id="6420" idx="0"/>
            <a:endCxn id="6428"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1" name="Google Shape;6441;p66"/>
          <p:cNvCxnSpPr>
            <a:stCxn id="6428" idx="0"/>
            <a:endCxn id="6429"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2" name="Google Shape;6442;p66"/>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3" name="Google Shape;6443;p66"/>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44" name="Google Shape;6444;p66"/>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45" name="Google Shape;6445;p66"/>
          <p:cNvCxnSpPr>
            <a:stCxn id="6415" idx="2"/>
            <a:endCxn id="6446"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7" name="Google Shape;6447;p66"/>
          <p:cNvCxnSpPr>
            <a:stCxn id="6446" idx="2"/>
            <a:endCxn id="6414"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448" name="Google Shape;6448;p66"/>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49" name="Google Shape;6449;p66"/>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50" name="Google Shape;6450;p66"/>
          <p:cNvCxnSpPr>
            <a:stCxn id="6449" idx="0"/>
            <a:endCxn id="6449"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51" name="Google Shape;6451;p66"/>
          <p:cNvCxnSpPr>
            <a:stCxn id="6449" idx="0"/>
            <a:endCxn id="6449"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52" name="Google Shape;6452;p66"/>
          <p:cNvCxnSpPr>
            <a:stCxn id="6449" idx="0"/>
            <a:endCxn id="6449"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53" name="Google Shape;6453;p66"/>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454" name="Google Shape;6454;p66"/>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455" name="Google Shape;6455;p66"/>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456" name="Google Shape;6456;p66"/>
          <p:cNvCxnSpPr>
            <a:stCxn id="6449"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57" name="Google Shape;6457;p66"/>
          <p:cNvCxnSpPr>
            <a:endCxn id="6448"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458" name="Google Shape;6458;p66"/>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59" name="Google Shape;6459;p66"/>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0" name="Google Shape;6460;p66"/>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1" name="Google Shape;6461;p66"/>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2" name="Google Shape;6462;p66"/>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3" name="Google Shape;6463;p66"/>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464" name="Google Shape;6464;p66"/>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465" name="Google Shape;6465;p66"/>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466" name="Google Shape;6466;p66"/>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467" name="Google Shape;6467;p66"/>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8" name="Google Shape;6468;p66"/>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469" name="Google Shape;6469;p66"/>
          <p:cNvCxnSpPr>
            <a:stCxn id="6470" idx="0"/>
            <a:endCxn id="6467"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71" name="Google Shape;6471;p66"/>
          <p:cNvCxnSpPr>
            <a:stCxn id="6467" idx="0"/>
            <a:endCxn id="6468"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472" name="Google Shape;6472;p66"/>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473" name="Google Shape;6473;p66"/>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74" name="Google Shape;6474;p66"/>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475" name="Google Shape;6475;p66"/>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476" name="Google Shape;6476;p66"/>
          <p:cNvCxnSpPr>
            <a:stCxn id="6474" idx="0"/>
            <a:endCxn id="6475"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477" name="Google Shape;6477;p66"/>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478" name="Google Shape;6478;p66"/>
          <p:cNvCxnSpPr>
            <a:stCxn id="6460" idx="3"/>
            <a:endCxn id="6472"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479" name="Google Shape;6479;p66"/>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480" name="Google Shape;6480;p66"/>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81" name="Google Shape;6481;p66"/>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482" name="Google Shape;6482;p66"/>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483" name="Google Shape;6483;p66"/>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484" name="Google Shape;6484;p66"/>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85" name="Google Shape;6485;p66"/>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486" name="Google Shape;6486;p66"/>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487" name="Google Shape;6487;p66"/>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488" name="Google Shape;6488;p66"/>
          <p:cNvCxnSpPr>
            <a:stCxn id="6463" idx="1"/>
            <a:endCxn id="6483"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489" name="Google Shape;6489;p66"/>
          <p:cNvCxnSpPr>
            <a:stCxn id="6448" idx="2"/>
            <a:endCxn id="6415"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490" name="Google Shape;6490;p66"/>
          <p:cNvCxnSpPr>
            <a:stCxn id="6458" idx="2"/>
            <a:endCxn id="6449"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491" name="Google Shape;6491;p66"/>
          <p:cNvCxnSpPr>
            <a:stCxn id="6429" idx="0"/>
            <a:endCxn id="6424"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2" name="Google Shape;6492;p66"/>
          <p:cNvCxnSpPr>
            <a:stCxn id="6424" idx="0"/>
            <a:endCxn id="6459"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493" name="Google Shape;6493;p66"/>
          <p:cNvCxnSpPr>
            <a:stCxn id="6459" idx="0"/>
            <a:endCxn id="6460"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4" name="Google Shape;6494;p66"/>
          <p:cNvCxnSpPr>
            <a:stCxn id="6460" idx="0"/>
            <a:endCxn id="6461"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5" name="Google Shape;6495;p66"/>
          <p:cNvCxnSpPr>
            <a:stCxn id="6461" idx="0"/>
            <a:endCxn id="6462"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6" name="Google Shape;6496;p66"/>
          <p:cNvCxnSpPr>
            <a:stCxn id="6462" idx="0"/>
            <a:endCxn id="6463"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7" name="Google Shape;6497;p66"/>
          <p:cNvCxnSpPr>
            <a:stCxn id="6468" idx="0"/>
            <a:endCxn id="6479"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498" name="Google Shape;6498;p66"/>
          <p:cNvCxnSpPr>
            <a:stCxn id="6483" idx="0"/>
            <a:endCxn id="6484"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499" name="Google Shape;6499;p66"/>
          <p:cNvCxnSpPr>
            <a:stCxn id="6484" idx="0"/>
            <a:endCxn id="6485"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00" name="Google Shape;6500;p66"/>
          <p:cNvCxnSpPr>
            <a:stCxn id="6485" idx="0"/>
            <a:endCxn id="6486"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01" name="Google Shape;6501;p66"/>
          <p:cNvCxnSpPr>
            <a:stCxn id="6486" idx="0"/>
            <a:endCxn id="6487"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02" name="Google Shape;6502;p66"/>
          <p:cNvCxnSpPr>
            <a:stCxn id="6479" idx="0"/>
            <a:endCxn id="6480"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03" name="Google Shape;6503;p66"/>
          <p:cNvCxnSpPr>
            <a:stCxn id="6480" idx="0"/>
            <a:endCxn id="6481"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04" name="Google Shape;6504;p66"/>
          <p:cNvCxnSpPr>
            <a:stCxn id="6481" idx="0"/>
            <a:endCxn id="6482"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05" name="Google Shape;6505;p66"/>
          <p:cNvCxnSpPr>
            <a:stCxn id="6472" idx="0"/>
            <a:endCxn id="6473"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06" name="Google Shape;6506;p66"/>
          <p:cNvCxnSpPr>
            <a:stCxn id="6473" idx="0"/>
            <a:endCxn id="6474"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07" name="Google Shape;6507;p66"/>
          <p:cNvCxnSpPr>
            <a:stCxn id="6475" idx="0"/>
            <a:endCxn id="6477"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08" name="Google Shape;6508;p66"/>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09" name="Google Shape;6509;p66"/>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10" name="Google Shape;6510;p66"/>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11" name="Google Shape;6511;p66"/>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12" name="Google Shape;6512;p66"/>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13" name="Google Shape;6513;p66"/>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514" name="Google Shape;6514;p66"/>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5" name="Google Shape;6515;p66"/>
          <p:cNvCxnSpPr>
            <a:stCxn id="6512" idx="0"/>
            <a:endCxn id="6513"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516" name="Google Shape;6516;p66"/>
          <p:cNvCxnSpPr>
            <a:stCxn id="6514" idx="0"/>
            <a:endCxn id="6514"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17" name="Google Shape;6517;p66"/>
          <p:cNvCxnSpPr>
            <a:stCxn id="6514" idx="0"/>
            <a:endCxn id="6514"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18" name="Google Shape;6518;p66"/>
          <p:cNvCxnSpPr>
            <a:stCxn id="6514" idx="0"/>
            <a:endCxn id="6514"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19" name="Google Shape;6519;p66"/>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6"/>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6"/>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6"/>
          <p:cNvCxnSpPr>
            <a:stCxn id="6514"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6"/>
          <p:cNvCxnSpPr>
            <a:endCxn id="6513"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524" name="Google Shape;6524;p66"/>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25" name="Google Shape;6525;p66"/>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26" name="Google Shape;6526;p66"/>
          <p:cNvCxnSpPr>
            <a:stCxn id="6525" idx="0"/>
            <a:endCxn id="6525"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27" name="Google Shape;6527;p66"/>
          <p:cNvCxnSpPr>
            <a:stCxn id="6525" idx="0"/>
            <a:endCxn id="6525"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6"/>
          <p:cNvCxnSpPr>
            <a:stCxn id="6525" idx="0"/>
            <a:endCxn id="6525"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6"/>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6"/>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6"/>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6"/>
          <p:cNvCxnSpPr>
            <a:stCxn id="6525"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6"/>
          <p:cNvCxnSpPr>
            <a:endCxn id="6524"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534" name="Google Shape;6534;p66"/>
          <p:cNvCxnSpPr>
            <a:stCxn id="6524" idx="2"/>
            <a:endCxn id="6514"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35" name="Google Shape;6535;p66"/>
          <p:cNvCxnSpPr>
            <a:endCxn id="6525"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39"/>
        <p:cNvGrpSpPr/>
        <p:nvPr/>
      </p:nvGrpSpPr>
      <p:grpSpPr>
        <a:xfrm>
          <a:off x="0" y="0"/>
          <a:ext cx="0" cy="0"/>
          <a:chOff x="0" y="0"/>
          <a:chExt cx="0" cy="0"/>
        </a:xfrm>
      </p:grpSpPr>
      <p:sp>
        <p:nvSpPr>
          <p:cNvPr id="6540" name="Google Shape;6540;p67"/>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541" name="Google Shape;6541;p67"/>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42" name="Google Shape;6542;p67"/>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43" name="Google Shape;6543;p67"/>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544" name="Google Shape;6544;p67"/>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45" name="Google Shape;6545;p67"/>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546" name="Google Shape;6546;p67"/>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547" name="Google Shape;6547;p67"/>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48" name="Google Shape;6548;p67"/>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549" name="Google Shape;6549;p67"/>
          <p:cNvCxnSpPr>
            <a:stCxn id="6540" idx="0"/>
            <a:endCxn id="6542"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550" name="Google Shape;6550;p67"/>
          <p:cNvCxnSpPr>
            <a:stCxn id="6540" idx="0"/>
            <a:endCxn id="6541"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551" name="Google Shape;6551;p67"/>
          <p:cNvCxnSpPr>
            <a:stCxn id="6540" idx="0"/>
            <a:endCxn id="6544"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552" name="Google Shape;6552;p67"/>
          <p:cNvCxnSpPr>
            <a:stCxn id="6540" idx="0"/>
            <a:endCxn id="6546"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553" name="Google Shape;6553;p67"/>
          <p:cNvCxnSpPr>
            <a:stCxn id="6542" idx="0"/>
            <a:endCxn id="6543"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554" name="Google Shape;6554;p67"/>
          <p:cNvCxnSpPr>
            <a:stCxn id="6544" idx="0"/>
            <a:endCxn id="6545"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555" name="Google Shape;6555;p67"/>
          <p:cNvCxnSpPr>
            <a:stCxn id="6546" idx="0"/>
            <a:endCxn id="6547"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556" name="Google Shape;6556;p67"/>
          <p:cNvCxnSpPr>
            <a:stCxn id="6541" idx="0"/>
            <a:endCxn id="6548"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557" name="Google Shape;6557;p67"/>
          <p:cNvCxnSpPr>
            <a:stCxn id="6543" idx="0"/>
            <a:endCxn id="6548"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558" name="Google Shape;6558;p67"/>
          <p:cNvCxnSpPr>
            <a:stCxn id="6545" idx="0"/>
            <a:endCxn id="6559"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560" name="Google Shape;6560;p67"/>
          <p:cNvCxnSpPr>
            <a:stCxn id="6547" idx="0"/>
            <a:endCxn id="6548"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559" name="Google Shape;6559;p67"/>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561" name="Google Shape;6561;p67"/>
          <p:cNvCxnSpPr>
            <a:stCxn id="6559" idx="0"/>
            <a:endCxn id="6548"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562" name="Google Shape;6562;p67"/>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563" name="Google Shape;6563;p67"/>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64" name="Google Shape;6564;p67"/>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65" name="Google Shape;6565;p67"/>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66" name="Google Shape;6566;p67"/>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567" name="Google Shape;6567;p67"/>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568" name="Google Shape;6568;p67"/>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69" name="Google Shape;6569;p67"/>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570" name="Google Shape;6570;p67"/>
          <p:cNvCxnSpPr>
            <a:stCxn id="6562" idx="0"/>
            <a:endCxn id="6564"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571" name="Google Shape;6571;p67"/>
          <p:cNvCxnSpPr>
            <a:stCxn id="6562" idx="0"/>
            <a:endCxn id="6563"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572" name="Google Shape;6572;p67"/>
          <p:cNvCxnSpPr>
            <a:stCxn id="6562" idx="0"/>
            <a:endCxn id="6565"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573" name="Google Shape;6573;p67"/>
          <p:cNvCxnSpPr>
            <a:stCxn id="6562" idx="0"/>
            <a:endCxn id="6567"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574" name="Google Shape;6574;p67"/>
          <p:cNvCxnSpPr>
            <a:stCxn id="6564" idx="0"/>
            <a:endCxn id="6575"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576" name="Google Shape;6576;p67"/>
          <p:cNvCxnSpPr>
            <a:stCxn id="6565" idx="0"/>
            <a:endCxn id="6566"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577" name="Google Shape;6577;p67"/>
          <p:cNvCxnSpPr>
            <a:stCxn id="6567" idx="0"/>
            <a:endCxn id="6568"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578" name="Google Shape;6578;p67"/>
          <p:cNvCxnSpPr>
            <a:stCxn id="6563" idx="0"/>
            <a:endCxn id="6569"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579" name="Google Shape;6579;p67"/>
          <p:cNvCxnSpPr>
            <a:stCxn id="6566" idx="0"/>
            <a:endCxn id="6580"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581" name="Google Shape;6581;p67"/>
          <p:cNvCxnSpPr>
            <a:stCxn id="6568" idx="0"/>
            <a:endCxn id="6569"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580" name="Google Shape;6580;p67"/>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582" name="Google Shape;6582;p67"/>
          <p:cNvCxnSpPr>
            <a:stCxn id="6580" idx="0"/>
            <a:endCxn id="6569"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583" name="Google Shape;6583;p67"/>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584" name="Google Shape;6584;p67"/>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575" name="Google Shape;6575;p67"/>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585" name="Google Shape;6585;p67"/>
          <p:cNvCxnSpPr>
            <a:stCxn id="6564" idx="0"/>
            <a:endCxn id="6584"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586" name="Google Shape;6586;p67"/>
          <p:cNvCxnSpPr>
            <a:stCxn id="6584"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587" name="Google Shape;6587;p67"/>
          <p:cNvCxnSpPr>
            <a:stCxn id="6575" idx="0"/>
            <a:endCxn id="6569"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588" name="Google Shape;6588;p67"/>
          <p:cNvCxnSpPr>
            <a:stCxn id="6566" idx="0"/>
            <a:endCxn id="6583"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589" name="Google Shape;6589;p67"/>
          <p:cNvCxnSpPr>
            <a:stCxn id="6583" idx="0"/>
            <a:endCxn id="6569"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590" name="Google Shape;6590;p67"/>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591" name="Google Shape;6591;p67"/>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95"/>
        <p:cNvGrpSpPr/>
        <p:nvPr/>
      </p:nvGrpSpPr>
      <p:grpSpPr>
        <a:xfrm>
          <a:off x="0" y="0"/>
          <a:ext cx="0" cy="0"/>
          <a:chOff x="0" y="0"/>
          <a:chExt cx="0" cy="0"/>
        </a:xfrm>
      </p:grpSpPr>
      <p:sp>
        <p:nvSpPr>
          <p:cNvPr id="6596" name="Google Shape;6596;p68"/>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597" name="Google Shape;6597;p68"/>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598" name="Google Shape;6598;p68"/>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599" name="Google Shape;6599;p68"/>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8"/>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2" name="Google Shape;6602;p68"/>
          <p:cNvCxnSpPr>
            <a:stCxn id="6601" idx="0"/>
            <a:endCxn id="6599"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03" name="Google Shape;6603;p68"/>
          <p:cNvCxnSpPr>
            <a:stCxn id="6599" idx="0"/>
            <a:endCxn id="6600"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04" name="Google Shape;6604;p68"/>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5" name="Google Shape;6605;p68"/>
          <p:cNvCxnSpPr>
            <a:stCxn id="6600" idx="0"/>
            <a:endCxn id="6604"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06" name="Google Shape;6606;p68"/>
          <p:cNvCxnSpPr>
            <a:stCxn id="6601" idx="6"/>
            <a:endCxn id="6596"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8"/>
          <p:cNvCxnSpPr>
            <a:stCxn id="6596" idx="3"/>
            <a:endCxn id="6599"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8"/>
          <p:cNvCxnSpPr>
            <a:stCxn id="6599" idx="6"/>
            <a:endCxn id="6597"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8"/>
          <p:cNvCxnSpPr>
            <a:stCxn id="6597" idx="3"/>
            <a:endCxn id="6600"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8"/>
          <p:cNvCxnSpPr>
            <a:stCxn id="6600" idx="6"/>
            <a:endCxn id="6598"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8"/>
          <p:cNvCxnSpPr>
            <a:stCxn id="6598" idx="3"/>
            <a:endCxn id="6604"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612" name="Google Shape;6612;p68"/>
          <p:cNvCxnSpPr>
            <a:stCxn id="6604"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613" name="Google Shape;6613;p68"/>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14" name="Google Shape;6614;p68"/>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15" name="Google Shape;6615;p68"/>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16" name="Google Shape;6616;p68"/>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8"/>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9" name="Google Shape;6619;p68"/>
          <p:cNvCxnSpPr>
            <a:stCxn id="6618" idx="0"/>
            <a:endCxn id="6616"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20" name="Google Shape;6620;p68"/>
          <p:cNvCxnSpPr>
            <a:stCxn id="6616" idx="0"/>
            <a:endCxn id="6617"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21" name="Google Shape;6621;p68"/>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2" name="Google Shape;6622;p68"/>
          <p:cNvCxnSpPr>
            <a:stCxn id="6617" idx="0"/>
            <a:endCxn id="6621"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23" name="Google Shape;6623;p68"/>
          <p:cNvCxnSpPr>
            <a:stCxn id="6618" idx="6"/>
            <a:endCxn id="6613"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24" name="Google Shape;6624;p68"/>
          <p:cNvCxnSpPr>
            <a:stCxn id="6613" idx="3"/>
            <a:endCxn id="6616"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25" name="Google Shape;6625;p68"/>
          <p:cNvCxnSpPr>
            <a:stCxn id="6616" idx="6"/>
            <a:endCxn id="6614"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26" name="Google Shape;6626;p68"/>
          <p:cNvCxnSpPr>
            <a:stCxn id="6614" idx="3"/>
            <a:endCxn id="6617"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27" name="Google Shape;6627;p68"/>
          <p:cNvCxnSpPr>
            <a:stCxn id="6617" idx="6"/>
            <a:endCxn id="6615"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28" name="Google Shape;6628;p68"/>
          <p:cNvCxnSpPr>
            <a:stCxn id="6615" idx="3"/>
            <a:endCxn id="6621"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629" name="Google Shape;6629;p68"/>
          <p:cNvCxnSpPr>
            <a:stCxn id="6621"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630" name="Google Shape;6630;p68"/>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31" name="Google Shape;6631;p68"/>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2" name="Google Shape;6632;p68"/>
          <p:cNvCxnSpPr>
            <a:stCxn id="6630" idx="3"/>
            <a:endCxn id="6631"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633" name="Google Shape;6633;p68"/>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34" name="Google Shape;6634;p68"/>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5" name="Google Shape;6635;p68"/>
          <p:cNvCxnSpPr>
            <a:stCxn id="6633" idx="3"/>
            <a:endCxn id="6634"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636" name="Google Shape;6636;p68"/>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37" name="Google Shape;6637;p68"/>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8" name="Google Shape;6638;p68"/>
          <p:cNvCxnSpPr>
            <a:stCxn id="6636" idx="3"/>
            <a:endCxn id="6637"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39" name="Google Shape;6639;p68"/>
          <p:cNvCxnSpPr>
            <a:endCxn id="6631"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640" name="Google Shape;6640;p68"/>
          <p:cNvCxnSpPr>
            <a:stCxn id="6618" idx="0"/>
            <a:endCxn id="6634"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641" name="Google Shape;6641;p68"/>
          <p:cNvCxnSpPr>
            <a:stCxn id="6618" idx="0"/>
            <a:endCxn id="6637"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642" name="Google Shape;6642;p68"/>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43" name="Google Shape;6643;p68"/>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4" name="Google Shape;6644;p68"/>
          <p:cNvCxnSpPr>
            <a:stCxn id="6631" idx="6"/>
            <a:endCxn id="6617"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645" name="Google Shape;6645;p68"/>
          <p:cNvCxnSpPr>
            <a:stCxn id="6634" idx="6"/>
            <a:endCxn id="6642"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46" name="Google Shape;6646;p68"/>
          <p:cNvCxnSpPr>
            <a:stCxn id="6642" idx="3"/>
            <a:endCxn id="6643"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47" name="Google Shape;6647;p68"/>
          <p:cNvCxnSpPr>
            <a:stCxn id="6637" idx="6"/>
            <a:endCxn id="6643"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648" name="Google Shape;6648;p68"/>
          <p:cNvCxnSpPr>
            <a:stCxn id="6643" idx="6"/>
            <a:endCxn id="6621"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649" name="Google Shape;6649;p68"/>
          <p:cNvCxnSpPr>
            <a:stCxn id="6618" idx="0"/>
            <a:endCxn id="6630"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650" name="Google Shape;6650;p68"/>
          <p:cNvCxnSpPr>
            <a:stCxn id="6618" idx="0"/>
            <a:endCxn id="6633"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651" name="Google Shape;6651;p68"/>
          <p:cNvCxnSpPr>
            <a:stCxn id="6618" idx="0"/>
            <a:endCxn id="6636"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652" name="Google Shape;6652;p68"/>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653" name="Google Shape;6653;p68"/>
          <p:cNvCxnSpPr>
            <a:endCxn id="6652"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654" name="Google Shape;6654;p68"/>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655" name="Google Shape;6655;p68"/>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656" name="Google Shape;6656;p68"/>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657" name="Google Shape;6657;p68"/>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658" name="Google Shape;6658;p68"/>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659" name="Google Shape;6659;p68"/>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660" name="Google Shape;6660;p68"/>
          <p:cNvCxnSpPr>
            <a:endCxn id="6659"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661" name="Google Shape;6661;p68"/>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662" name="Google Shape;6662;p68"/>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663" name="Google Shape;6663;p68"/>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664" name="Google Shape;6664;p68"/>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665" name="Google Shape;6665;p68"/>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666" name="Google Shape;6666;p68"/>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7" name="Google Shape;6667;p68"/>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668" name="Google Shape;6668;p68"/>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669" name="Google Shape;6669;p68"/>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670" name="Google Shape;6670;p68"/>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671" name="Google Shape;6671;p68"/>
          <p:cNvCxnSpPr>
            <a:stCxn id="6666"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672" name="Google Shape;6672;p68"/>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76"/>
        <p:cNvGrpSpPr/>
        <p:nvPr/>
      </p:nvGrpSpPr>
      <p:grpSpPr>
        <a:xfrm>
          <a:off x="0" y="0"/>
          <a:ext cx="0" cy="0"/>
          <a:chOff x="0" y="0"/>
          <a:chExt cx="0" cy="0"/>
        </a:xfrm>
      </p:grpSpPr>
      <p:sp>
        <p:nvSpPr>
          <p:cNvPr id="6677" name="Google Shape;6677;p69"/>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78" name="Google Shape;6678;p69"/>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79" name="Google Shape;6679;p69"/>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680" name="Google Shape;6680;p69"/>
          <p:cNvCxnSpPr>
            <a:stCxn id="6677" idx="0"/>
            <a:endCxn id="6678"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681" name="Google Shape;6681;p69"/>
          <p:cNvCxnSpPr>
            <a:stCxn id="6679" idx="0"/>
            <a:endCxn id="66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682" name="Google Shape;6682;p69"/>
          <p:cNvCxnSpPr>
            <a:stCxn id="6679" idx="0"/>
            <a:endCxn id="66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683" name="Google Shape;6683;p69"/>
          <p:cNvCxnSpPr>
            <a:stCxn id="6679" idx="0"/>
            <a:endCxn id="66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684" name="Google Shape;6684;p69"/>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685" name="Google Shape;6685;p69"/>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686" name="Google Shape;6686;p69"/>
          <p:cNvCxnSpPr>
            <a:stCxn id="6679"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687" name="Google Shape;6687;p69"/>
          <p:cNvCxnSpPr>
            <a:endCxn id="6678"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688" name="Google Shape;6688;p69"/>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689" name="Google Shape;6689;p69"/>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690" name="Google Shape;6690;p69"/>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691" name="Google Shape;6691;p69"/>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9"/>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9"/>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9"/>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9"/>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6" name="Google Shape;6696;p69"/>
          <p:cNvCxnSpPr>
            <a:stCxn id="6691" idx="6"/>
            <a:endCxn id="6692"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697" name="Google Shape;6697;p69"/>
          <p:cNvCxnSpPr>
            <a:stCxn id="6692" idx="6"/>
            <a:endCxn id="6693"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698" name="Google Shape;6698;p69"/>
          <p:cNvCxnSpPr>
            <a:stCxn id="6693" idx="6"/>
            <a:endCxn id="6694"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699" name="Google Shape;6699;p69"/>
          <p:cNvCxnSpPr>
            <a:stCxn id="6694" idx="6"/>
            <a:endCxn id="6695"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00" name="Google Shape;6700;p69"/>
          <p:cNvCxnSpPr>
            <a:stCxn id="6691" idx="4"/>
            <a:endCxn id="6693"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01" name="Google Shape;6701;p69"/>
          <p:cNvCxnSpPr>
            <a:stCxn id="6691" idx="4"/>
            <a:endCxn id="6694"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02" name="Google Shape;6702;p69"/>
          <p:cNvCxnSpPr>
            <a:stCxn id="6691" idx="4"/>
            <a:endCxn id="6695"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03" name="Google Shape;6703;p69"/>
          <p:cNvCxnSpPr>
            <a:stCxn id="6692" idx="4"/>
            <a:endCxn id="6694"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04" name="Google Shape;6704;p69"/>
          <p:cNvCxnSpPr>
            <a:stCxn id="6692" idx="4"/>
            <a:endCxn id="6695"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05" name="Google Shape;6705;p69"/>
          <p:cNvCxnSpPr>
            <a:stCxn id="6693" idx="4"/>
            <a:endCxn id="6695"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06" name="Google Shape;6706;p69"/>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07" name="Google Shape;6707;p69"/>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9"/>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9"/>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9"/>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9"/>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2" name="Google Shape;6712;p69"/>
          <p:cNvCxnSpPr>
            <a:stCxn id="6707" idx="6"/>
            <a:endCxn id="6708"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13" name="Google Shape;6713;p69"/>
          <p:cNvCxnSpPr>
            <a:stCxn id="6708" idx="6"/>
            <a:endCxn id="6709"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14" name="Google Shape;6714;p69"/>
          <p:cNvCxnSpPr>
            <a:stCxn id="6709" idx="6"/>
            <a:endCxn id="6710"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15" name="Google Shape;6715;p69"/>
          <p:cNvCxnSpPr>
            <a:stCxn id="6710" idx="6"/>
            <a:endCxn id="6711"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16" name="Google Shape;6716;p69"/>
          <p:cNvCxnSpPr>
            <a:stCxn id="6707" idx="4"/>
            <a:endCxn id="6709"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717" name="Google Shape;6717;p69"/>
          <p:cNvCxnSpPr>
            <a:stCxn id="6707" idx="4"/>
            <a:endCxn id="6710"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718" name="Google Shape;6718;p69"/>
          <p:cNvCxnSpPr>
            <a:stCxn id="6707" idx="4"/>
            <a:endCxn id="6711"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719" name="Google Shape;6719;p69"/>
          <p:cNvCxnSpPr>
            <a:stCxn id="6708" idx="4"/>
            <a:endCxn id="6710"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720" name="Google Shape;6720;p69"/>
          <p:cNvCxnSpPr>
            <a:stCxn id="6708" idx="4"/>
            <a:endCxn id="6711"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721" name="Google Shape;6721;p69"/>
          <p:cNvCxnSpPr>
            <a:stCxn id="6709" idx="4"/>
            <a:endCxn id="6711"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722" name="Google Shape;6722;p69"/>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23" name="Google Shape;6723;p69"/>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24" name="Google Shape;6724;p69"/>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725" name="Google Shape;6725;p69"/>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726" name="Google Shape;6726;p69"/>
          <p:cNvCxnSpPr>
            <a:stCxn id="6723" idx="2"/>
            <a:endCxn id="6727"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728" name="Google Shape;6728;p69"/>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729" name="Google Shape;6729;p69"/>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727" name="Google Shape;6727;p69"/>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30" name="Google Shape;6730;p69"/>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31" name="Google Shape;6731;p69"/>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9"/>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9"/>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9"/>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9"/>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6" name="Google Shape;6736;p69"/>
          <p:cNvCxnSpPr>
            <a:stCxn id="6731" idx="6"/>
            <a:endCxn id="6732"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37" name="Google Shape;6737;p69"/>
          <p:cNvCxnSpPr>
            <a:stCxn id="6732" idx="6"/>
            <a:endCxn id="6733"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38" name="Google Shape;6738;p69"/>
          <p:cNvCxnSpPr>
            <a:stCxn id="6733" idx="6"/>
            <a:endCxn id="6734"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39" name="Google Shape;6739;p69"/>
          <p:cNvCxnSpPr>
            <a:stCxn id="6734" idx="6"/>
            <a:endCxn id="6735"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40" name="Google Shape;6740;p69"/>
          <p:cNvCxnSpPr>
            <a:stCxn id="6731" idx="4"/>
            <a:endCxn id="6733"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741" name="Google Shape;6741;p69"/>
          <p:cNvCxnSpPr>
            <a:stCxn id="6731" idx="4"/>
            <a:endCxn id="6734"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742" name="Google Shape;6742;p69"/>
          <p:cNvCxnSpPr>
            <a:stCxn id="6731" idx="4"/>
            <a:endCxn id="6735"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743" name="Google Shape;6743;p69"/>
          <p:cNvCxnSpPr>
            <a:stCxn id="6732" idx="4"/>
            <a:endCxn id="6734"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744" name="Google Shape;6744;p69"/>
          <p:cNvCxnSpPr>
            <a:stCxn id="6732" idx="4"/>
            <a:endCxn id="6735"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745" name="Google Shape;6745;p69"/>
          <p:cNvCxnSpPr>
            <a:stCxn id="6733" idx="4"/>
            <a:endCxn id="6735"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746" name="Google Shape;6746;p69"/>
          <p:cNvCxnSpPr>
            <a:stCxn id="6730" idx="3"/>
            <a:endCxn id="6722"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747" name="Google Shape;6747;p69"/>
          <p:cNvCxnSpPr>
            <a:stCxn id="6690" idx="1"/>
            <a:endCxn id="6690"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748" name="Google Shape;6748;p69"/>
          <p:cNvCxnSpPr>
            <a:stCxn id="6679" idx="0"/>
            <a:endCxn id="6690"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749" name="Google Shape;6749;p69"/>
          <p:cNvCxnSpPr>
            <a:stCxn id="6727" idx="2"/>
            <a:endCxn id="6690"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750" name="Google Shape;6750;p69"/>
          <p:cNvCxnSpPr>
            <a:stCxn id="6723" idx="0"/>
            <a:endCxn id="6706"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751" name="Google Shape;6751;p69"/>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752" name="Google Shape;6752;p69"/>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753" name="Google Shape;6753;p69"/>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754" name="Google Shape;6754;p69"/>
          <p:cNvCxnSpPr>
            <a:stCxn id="6706" idx="3"/>
            <a:endCxn id="6751"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755" name="Google Shape;6755;p69"/>
          <p:cNvCxnSpPr>
            <a:stCxn id="6751" idx="0"/>
            <a:endCxn id="6752"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a:stCxn id="6752" idx="0"/>
            <a:endCxn id="6753"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758" name="Google Shape;6758;p69"/>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759" name="Google Shape;6759;p69"/>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760" name="Google Shape;6760;p69"/>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761" name="Google Shape;6761;p69"/>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762" name="Google Shape;6762;p69"/>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763" name="Google Shape;6763;p69"/>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764" name="Google Shape;6764;p69"/>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765" name="Google Shape;6765;p69"/>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766" name="Google Shape;6766;p69"/>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70"/>
        <p:cNvGrpSpPr/>
        <p:nvPr/>
      </p:nvGrpSpPr>
      <p:grpSpPr>
        <a:xfrm>
          <a:off x="0" y="0"/>
          <a:ext cx="0" cy="0"/>
          <a:chOff x="0" y="0"/>
          <a:chExt cx="0" cy="0"/>
        </a:xfrm>
      </p:grpSpPr>
      <p:sp>
        <p:nvSpPr>
          <p:cNvPr id="6771" name="Google Shape;6771;p70"/>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772" name="Google Shape;6772;p70"/>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773" name="Google Shape;6773;p70"/>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774" name="Google Shape;6774;p70"/>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775" name="Google Shape;6775;p70"/>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776" name="Google Shape;6776;p70"/>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777" name="Google Shape;6777;p70"/>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778" name="Google Shape;6778;p70"/>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779" name="Google Shape;6779;p70"/>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780" name="Google Shape;6780;p70"/>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781" name="Google Shape;6781;p70"/>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782" name="Google Shape;6782;p70"/>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783" name="Google Shape;6783;p70"/>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784" name="Google Shape;6784;p70"/>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785" name="Google Shape;6785;p70"/>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786" name="Google Shape;6786;p70"/>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787" name="Google Shape;6787;p70"/>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788" name="Google Shape;6788;p70"/>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789" name="Google Shape;6789;p70"/>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790" name="Google Shape;6790;p70"/>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791" name="Google Shape;6791;p70"/>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792" name="Google Shape;6792;p70"/>
          <p:cNvCxnSpPr>
            <a:stCxn id="6789" idx="3"/>
            <a:endCxn id="6782"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793" name="Google Shape;6793;p70"/>
          <p:cNvCxnSpPr>
            <a:stCxn id="6789" idx="3"/>
            <a:endCxn id="6781"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794" name="Google Shape;6794;p70"/>
          <p:cNvCxnSpPr>
            <a:stCxn id="6789" idx="3"/>
            <a:endCxn id="6780"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795" name="Google Shape;6795;p70"/>
          <p:cNvCxnSpPr>
            <a:stCxn id="6789" idx="3"/>
            <a:endCxn id="6779"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796" name="Google Shape;6796;p70"/>
          <p:cNvCxnSpPr>
            <a:stCxn id="6789" idx="3"/>
            <a:endCxn id="6778"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797" name="Google Shape;6797;p70"/>
          <p:cNvCxnSpPr>
            <a:stCxn id="6789" idx="1"/>
            <a:endCxn id="6775"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798" name="Google Shape;6798;p70"/>
          <p:cNvCxnSpPr>
            <a:stCxn id="6789" idx="0"/>
            <a:endCxn id="6790"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799" name="Google Shape;6799;p70"/>
          <p:cNvCxnSpPr>
            <a:stCxn id="6790" idx="3"/>
            <a:endCxn id="6788"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00" name="Google Shape;6800;p70"/>
          <p:cNvCxnSpPr>
            <a:stCxn id="6788" idx="1"/>
            <a:endCxn id="6777"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01" name="Google Shape;6801;p70"/>
          <p:cNvCxnSpPr>
            <a:stCxn id="6788" idx="1"/>
            <a:endCxn id="6776"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02" name="Google Shape;6802;p70"/>
          <p:cNvCxnSpPr>
            <a:stCxn id="6788" idx="1"/>
            <a:endCxn id="6774"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03" name="Google Shape;6803;p70"/>
          <p:cNvCxnSpPr>
            <a:stCxn id="6788" idx="1"/>
            <a:endCxn id="6771"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04" name="Google Shape;6804;p70"/>
          <p:cNvCxnSpPr>
            <a:stCxn id="6771" idx="0"/>
            <a:endCxn id="6773"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05" name="Google Shape;6805;p70"/>
          <p:cNvCxnSpPr>
            <a:stCxn id="6774" idx="0"/>
            <a:endCxn id="6773"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06" name="Google Shape;6806;p70"/>
          <p:cNvCxnSpPr>
            <a:stCxn id="6776" idx="0"/>
            <a:endCxn id="6783"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07" name="Google Shape;6807;p70"/>
          <p:cNvCxnSpPr>
            <a:stCxn id="6777" idx="0"/>
            <a:endCxn id="6784"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08" name="Google Shape;6808;p70"/>
          <p:cNvCxnSpPr>
            <a:stCxn id="6775" idx="0"/>
            <a:endCxn id="6783"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09" name="Google Shape;6809;p70"/>
          <p:cNvCxnSpPr>
            <a:stCxn id="6778" idx="0"/>
            <a:endCxn id="6784"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10" name="Google Shape;6810;p70"/>
          <p:cNvCxnSpPr>
            <a:stCxn id="6779" idx="0"/>
            <a:endCxn id="6785"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11" name="Google Shape;6811;p70"/>
          <p:cNvCxnSpPr>
            <a:stCxn id="6780" idx="0"/>
            <a:endCxn id="6785"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12" name="Google Shape;6812;p70"/>
          <p:cNvCxnSpPr>
            <a:stCxn id="6781" idx="0"/>
            <a:endCxn id="6786"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13" name="Google Shape;6813;p70"/>
          <p:cNvCxnSpPr>
            <a:stCxn id="6782" idx="0"/>
            <a:endCxn id="6786"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14" name="Google Shape;6814;p70"/>
          <p:cNvCxnSpPr>
            <a:stCxn id="6773" idx="0"/>
            <a:endCxn id="6787"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815" name="Google Shape;6815;p70"/>
          <p:cNvCxnSpPr>
            <a:stCxn id="6783" idx="0"/>
            <a:endCxn id="6787"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a:stCxn id="6784" idx="0"/>
            <a:endCxn id="6787"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a:stCxn id="6785" idx="0"/>
            <a:endCxn id="6787"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818" name="Google Shape;6818;p70"/>
          <p:cNvCxnSpPr>
            <a:stCxn id="6786" idx="0"/>
            <a:endCxn id="6787"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819" name="Google Shape;6819;p70"/>
          <p:cNvCxnSpPr>
            <a:stCxn id="6787" idx="0"/>
            <a:endCxn id="6820"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820" name="Google Shape;6820;p70"/>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21" name="Google Shape;6821;p70"/>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822" name="Google Shape;6822;p70"/>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823" name="Google Shape;6823;p70"/>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24" name="Google Shape;6824;p70"/>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25" name="Google Shape;6825;p70"/>
          <p:cNvCxnSpPr>
            <a:stCxn id="6822" idx="0"/>
            <a:endCxn id="6823"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26" name="Google Shape;6826;p70"/>
          <p:cNvCxnSpPr>
            <a:stCxn id="6823" idx="3"/>
            <a:endCxn id="6821"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827" name="Google Shape;6827;p70"/>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828" name="Google Shape;6828;p70"/>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29" name="Google Shape;6829;p70"/>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830" name="Google Shape;6830;p70"/>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831" name="Google Shape;6831;p70"/>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32" name="Google Shape;6832;p70"/>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33" name="Google Shape;6833;p70"/>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34" name="Google Shape;6834;p70"/>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35" name="Google Shape;6835;p70"/>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36" name="Google Shape;6836;p70"/>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837" name="Google Shape;6837;p70"/>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38" name="Google Shape;6838;p70"/>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839" name="Google Shape;6839;p70"/>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40" name="Google Shape;6840;p70"/>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41" name="Google Shape;6841;p70"/>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42" name="Google Shape;6842;p70"/>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843" name="Google Shape;6843;p70"/>
          <p:cNvCxnSpPr>
            <a:stCxn id="6842" idx="0"/>
            <a:endCxn id="6844"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844" name="Google Shape;6844;p70"/>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845" name="Google Shape;6845;p70"/>
          <p:cNvCxnSpPr>
            <a:stCxn id="6822" idx="3"/>
            <a:endCxn id="6831"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846" name="Google Shape;6846;p70"/>
          <p:cNvCxnSpPr>
            <a:stCxn id="6822" idx="3"/>
            <a:endCxn id="6829"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847" name="Google Shape;6847;p70"/>
          <p:cNvCxnSpPr>
            <a:stCxn id="6831" idx="0"/>
            <a:endCxn id="6835"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848" name="Google Shape;6848;p70"/>
          <p:cNvCxnSpPr>
            <a:stCxn id="6829" idx="0"/>
            <a:endCxn id="6834"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849" name="Google Shape;6849;p70"/>
          <p:cNvCxnSpPr>
            <a:stCxn id="6822" idx="1"/>
            <a:endCxn id="6827"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850" name="Google Shape;6850;p70"/>
          <p:cNvCxnSpPr>
            <a:stCxn id="6827" idx="0"/>
            <a:endCxn id="6833"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851" name="Google Shape;6851;p70"/>
          <p:cNvCxnSpPr>
            <a:stCxn id="6821" idx="0"/>
            <a:endCxn id="6830"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852" name="Google Shape;6852;p70"/>
          <p:cNvCxnSpPr>
            <a:stCxn id="6821" idx="0"/>
            <a:endCxn id="6828"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853" name="Google Shape;6853;p70"/>
          <p:cNvCxnSpPr>
            <a:stCxn id="6821" idx="3"/>
            <a:endCxn id="6832"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854" name="Google Shape;6854;p70"/>
          <p:cNvCxnSpPr>
            <a:stCxn id="6828" idx="0"/>
            <a:endCxn id="6833"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855" name="Google Shape;6855;p70"/>
          <p:cNvCxnSpPr>
            <a:stCxn id="6830" idx="0"/>
            <a:endCxn id="6834"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856" name="Google Shape;6856;p70"/>
          <p:cNvCxnSpPr>
            <a:stCxn id="6832" idx="0"/>
            <a:endCxn id="6835"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857" name="Google Shape;6857;p70"/>
          <p:cNvCxnSpPr>
            <a:stCxn id="6834" idx="0"/>
            <a:endCxn id="6836"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858" name="Google Shape;6858;p70"/>
          <p:cNvCxnSpPr>
            <a:stCxn id="6836" idx="0"/>
            <a:endCxn id="6841"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859" name="Google Shape;6859;p70"/>
          <p:cNvCxnSpPr>
            <a:stCxn id="6837" idx="0"/>
            <a:endCxn id="6841"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860" name="Google Shape;6860;p70"/>
          <p:cNvCxnSpPr>
            <a:stCxn id="6839" idx="0"/>
            <a:endCxn id="6840"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861" name="Google Shape;6861;p70"/>
          <p:cNvCxnSpPr>
            <a:stCxn id="6838" idx="0"/>
            <a:endCxn id="6840"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862" name="Google Shape;6862;p70"/>
          <p:cNvCxnSpPr>
            <a:stCxn id="6833" idx="0"/>
            <a:endCxn id="6837"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863" name="Google Shape;6863;p70"/>
          <p:cNvCxnSpPr>
            <a:stCxn id="6833" idx="0"/>
            <a:endCxn id="6839"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864" name="Google Shape;6864;p70"/>
          <p:cNvCxnSpPr>
            <a:stCxn id="6840" idx="0"/>
            <a:endCxn id="6842"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865" name="Google Shape;6865;p70"/>
          <p:cNvCxnSpPr>
            <a:stCxn id="6841" idx="0"/>
            <a:endCxn id="6842"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866" name="Google Shape;6866;p70"/>
          <p:cNvCxnSpPr>
            <a:stCxn id="6835" idx="0"/>
            <a:endCxn id="6842"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867" name="Google Shape;6867;p70"/>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868" name="Google Shape;6868;p70"/>
          <p:cNvCxnSpPr>
            <a:stCxn id="6821" idx="1"/>
            <a:endCxn id="6838"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72"/>
        <p:cNvGrpSpPr/>
        <p:nvPr/>
      </p:nvGrpSpPr>
      <p:grpSpPr>
        <a:xfrm>
          <a:off x="0" y="0"/>
          <a:ext cx="0" cy="0"/>
          <a:chOff x="0" y="0"/>
          <a:chExt cx="0" cy="0"/>
        </a:xfrm>
      </p:grpSpPr>
      <p:sp>
        <p:nvSpPr>
          <p:cNvPr id="6873" name="Google Shape;6873;p71"/>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3" name="Google Shape;6883;p71"/>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84" name="Google Shape;6884;p71"/>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85" name="Google Shape;6885;p71"/>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86" name="Google Shape;6886;p71"/>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887" name="Google Shape;6887;p71"/>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888" name="Google Shape;6888;p71"/>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889" name="Google Shape;6889;p71"/>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890" name="Google Shape;6890;p71"/>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891" name="Google Shape;6891;p71"/>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892" name="Google Shape;6892;p71"/>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8" name="Google Shape;6898;p71"/>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9" name="Google Shape;6899;p71"/>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00" name="Google Shape;6900;p71"/>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01" name="Google Shape;6901;p71"/>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02" name="Google Shape;6902;p71"/>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03" name="Google Shape;6903;p71"/>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6" name="Google Shape;6906;p71"/>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07" name="Google Shape;6907;p71"/>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08" name="Google Shape;6908;p71"/>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09" name="Google Shape;6909;p71"/>
          <p:cNvGrpSpPr/>
          <p:nvPr/>
        </p:nvGrpSpPr>
        <p:grpSpPr>
          <a:xfrm>
            <a:off x="840807" y="2192929"/>
            <a:ext cx="383067" cy="413400"/>
            <a:chOff x="2476982" y="2030254"/>
            <a:chExt cx="383067" cy="413400"/>
          </a:xfrm>
        </p:grpSpPr>
        <p:sp>
          <p:nvSpPr>
            <p:cNvPr id="6910" name="Google Shape;6910;p71"/>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1"/>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1"/>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7" name="Google Shape;6917;p71"/>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18" name="Google Shape;6918;p71"/>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19" name="Google Shape;6919;p71"/>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20" name="Google Shape;6920;p71"/>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921" name="Google Shape;6921;p71"/>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22" name="Google Shape;6922;p71"/>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23" name="Google Shape;6923;p71"/>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24" name="Google Shape;6924;p71"/>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25" name="Google Shape;6925;p71"/>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6926" name="Google Shape;6926;p71"/>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27" name="Google Shape;6927;p71"/>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71"/>
          <p:cNvGrpSpPr/>
          <p:nvPr/>
        </p:nvGrpSpPr>
        <p:grpSpPr>
          <a:xfrm>
            <a:off x="4223438" y="763950"/>
            <a:ext cx="4067063" cy="1391151"/>
            <a:chOff x="4223438" y="763950"/>
            <a:chExt cx="4067063" cy="1391151"/>
          </a:xfrm>
        </p:grpSpPr>
        <p:grpSp>
          <p:nvGrpSpPr>
            <p:cNvPr id="6929" name="Google Shape;6929;p71"/>
            <p:cNvGrpSpPr/>
            <p:nvPr/>
          </p:nvGrpSpPr>
          <p:grpSpPr>
            <a:xfrm>
              <a:off x="5175725" y="763950"/>
              <a:ext cx="3114776" cy="1391151"/>
              <a:chOff x="3894100" y="1012700"/>
              <a:chExt cx="3114776" cy="1391151"/>
            </a:xfrm>
          </p:grpSpPr>
          <p:sp>
            <p:nvSpPr>
              <p:cNvPr id="6930" name="Google Shape;6930;p71"/>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1"/>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4" name="Google Shape;6934;p71"/>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6935" name="Google Shape;6935;p71"/>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6936" name="Google Shape;6936;p71"/>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6937" name="Google Shape;6937;p71"/>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6938" name="Google Shape;6938;p71"/>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6939" name="Google Shape;6939;p71"/>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6940" name="Google Shape;6940;p71"/>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6941" name="Google Shape;6941;p71"/>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42" name="Google Shape;6942;p71"/>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6943" name="Google Shape;6943;p71"/>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6944" name="Google Shape;6944;p71"/>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6945" name="Google Shape;6945;p71"/>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949"/>
        <p:cNvGrpSpPr/>
        <p:nvPr/>
      </p:nvGrpSpPr>
      <p:grpSpPr>
        <a:xfrm>
          <a:off x="0" y="0"/>
          <a:ext cx="0" cy="0"/>
          <a:chOff x="0" y="0"/>
          <a:chExt cx="0" cy="0"/>
        </a:xfrm>
      </p:grpSpPr>
      <p:sp>
        <p:nvSpPr>
          <p:cNvPr id="6950" name="Google Shape;6950;p72"/>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2"/>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2"/>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55" name="Google Shape;6955;p72"/>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956" name="Google Shape;6956;p72"/>
          <p:cNvGrpSpPr/>
          <p:nvPr/>
        </p:nvGrpSpPr>
        <p:grpSpPr>
          <a:xfrm>
            <a:off x="5438484" y="1704704"/>
            <a:ext cx="458224" cy="227991"/>
            <a:chOff x="5668659" y="1713442"/>
            <a:chExt cx="458224" cy="227991"/>
          </a:xfrm>
        </p:grpSpPr>
        <p:grpSp>
          <p:nvGrpSpPr>
            <p:cNvPr id="6957" name="Google Shape;6957;p72"/>
            <p:cNvGrpSpPr/>
            <p:nvPr/>
          </p:nvGrpSpPr>
          <p:grpSpPr>
            <a:xfrm>
              <a:off x="5802485" y="1713507"/>
              <a:ext cx="188679" cy="227926"/>
              <a:chOff x="5802485" y="1713507"/>
              <a:chExt cx="188679" cy="227926"/>
            </a:xfrm>
          </p:grpSpPr>
          <p:sp>
            <p:nvSpPr>
              <p:cNvPr id="6958" name="Google Shape;6958;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2"/>
            <p:cNvGrpSpPr/>
            <p:nvPr/>
          </p:nvGrpSpPr>
          <p:grpSpPr>
            <a:xfrm>
              <a:off x="5936312" y="1713442"/>
              <a:ext cx="190570" cy="227991"/>
              <a:chOff x="5936312" y="1713442"/>
              <a:chExt cx="190570" cy="227991"/>
            </a:xfrm>
          </p:grpSpPr>
          <p:sp>
            <p:nvSpPr>
              <p:cNvPr id="6961" name="Google Shape;6961;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964" name="Google Shape;6964;p72"/>
            <p:cNvGrpSpPr/>
            <p:nvPr/>
          </p:nvGrpSpPr>
          <p:grpSpPr>
            <a:xfrm>
              <a:off x="5668659" y="1714000"/>
              <a:ext cx="193488" cy="227433"/>
              <a:chOff x="5668659" y="1714000"/>
              <a:chExt cx="193488" cy="227433"/>
            </a:xfrm>
          </p:grpSpPr>
          <p:sp>
            <p:nvSpPr>
              <p:cNvPr id="6965" name="Google Shape;6965;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67" name="Google Shape;6967;p72"/>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9" name="Google Shape;6969;p72"/>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970" name="Google Shape;6970;p72"/>
          <p:cNvGrpSpPr/>
          <p:nvPr/>
        </p:nvGrpSpPr>
        <p:grpSpPr>
          <a:xfrm>
            <a:off x="1873680" y="1600871"/>
            <a:ext cx="570552" cy="583354"/>
            <a:chOff x="506259" y="2370079"/>
            <a:chExt cx="560574" cy="638941"/>
          </a:xfrm>
        </p:grpSpPr>
        <p:grpSp>
          <p:nvGrpSpPr>
            <p:cNvPr id="6971" name="Google Shape;6971;p72"/>
            <p:cNvGrpSpPr/>
            <p:nvPr/>
          </p:nvGrpSpPr>
          <p:grpSpPr>
            <a:xfrm>
              <a:off x="608609" y="2370079"/>
              <a:ext cx="458224" cy="523616"/>
              <a:chOff x="608609" y="2370079"/>
              <a:chExt cx="458224" cy="523616"/>
            </a:xfrm>
          </p:grpSpPr>
          <p:grpSp>
            <p:nvGrpSpPr>
              <p:cNvPr id="6972" name="Google Shape;6972;p72"/>
              <p:cNvGrpSpPr/>
              <p:nvPr/>
            </p:nvGrpSpPr>
            <p:grpSpPr>
              <a:xfrm>
                <a:off x="608609" y="2665704"/>
                <a:ext cx="458224" cy="227991"/>
                <a:chOff x="5668659" y="1713442"/>
                <a:chExt cx="458224" cy="227991"/>
              </a:xfrm>
            </p:grpSpPr>
            <p:grpSp>
              <p:nvGrpSpPr>
                <p:cNvPr id="6973" name="Google Shape;6973;p72"/>
                <p:cNvGrpSpPr/>
                <p:nvPr/>
              </p:nvGrpSpPr>
              <p:grpSpPr>
                <a:xfrm>
                  <a:off x="5802485" y="1713507"/>
                  <a:ext cx="188679" cy="227926"/>
                  <a:chOff x="5802485" y="1713507"/>
                  <a:chExt cx="188679" cy="227926"/>
                </a:xfrm>
              </p:grpSpPr>
              <p:sp>
                <p:nvSpPr>
                  <p:cNvPr id="6974" name="Google Shape;6974;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72"/>
                <p:cNvGrpSpPr/>
                <p:nvPr/>
              </p:nvGrpSpPr>
              <p:grpSpPr>
                <a:xfrm>
                  <a:off x="5936312" y="1713442"/>
                  <a:ext cx="190570" cy="227991"/>
                  <a:chOff x="5936312" y="1713442"/>
                  <a:chExt cx="190570" cy="227991"/>
                </a:xfrm>
              </p:grpSpPr>
              <p:sp>
                <p:nvSpPr>
                  <p:cNvPr id="6977" name="Google Shape;6977;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980" name="Google Shape;6980;p72"/>
                <p:cNvGrpSpPr/>
                <p:nvPr/>
              </p:nvGrpSpPr>
              <p:grpSpPr>
                <a:xfrm>
                  <a:off x="5668659" y="1714000"/>
                  <a:ext cx="193488" cy="227433"/>
                  <a:chOff x="5668659" y="1714000"/>
                  <a:chExt cx="193488" cy="227433"/>
                </a:xfrm>
              </p:grpSpPr>
              <p:sp>
                <p:nvSpPr>
                  <p:cNvPr id="6981" name="Google Shape;6981;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3" name="Google Shape;6983;p72"/>
              <p:cNvGrpSpPr/>
              <p:nvPr/>
            </p:nvGrpSpPr>
            <p:grpSpPr>
              <a:xfrm>
                <a:off x="608609" y="2511879"/>
                <a:ext cx="458224" cy="227991"/>
                <a:chOff x="5668659" y="1713442"/>
                <a:chExt cx="458224" cy="227991"/>
              </a:xfrm>
            </p:grpSpPr>
            <p:grpSp>
              <p:nvGrpSpPr>
                <p:cNvPr id="6984" name="Google Shape;6984;p72"/>
                <p:cNvGrpSpPr/>
                <p:nvPr/>
              </p:nvGrpSpPr>
              <p:grpSpPr>
                <a:xfrm>
                  <a:off x="5802485" y="1713507"/>
                  <a:ext cx="188679" cy="227926"/>
                  <a:chOff x="5802485" y="1713507"/>
                  <a:chExt cx="188679" cy="227926"/>
                </a:xfrm>
              </p:grpSpPr>
              <p:sp>
                <p:nvSpPr>
                  <p:cNvPr id="6985" name="Google Shape;6985;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2"/>
                <p:cNvGrpSpPr/>
                <p:nvPr/>
              </p:nvGrpSpPr>
              <p:grpSpPr>
                <a:xfrm>
                  <a:off x="5936312" y="1713442"/>
                  <a:ext cx="190570" cy="227991"/>
                  <a:chOff x="5936312" y="1713442"/>
                  <a:chExt cx="190570" cy="227991"/>
                </a:xfrm>
              </p:grpSpPr>
              <p:sp>
                <p:nvSpPr>
                  <p:cNvPr id="6988" name="Google Shape;6988;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991" name="Google Shape;6991;p72"/>
                <p:cNvGrpSpPr/>
                <p:nvPr/>
              </p:nvGrpSpPr>
              <p:grpSpPr>
                <a:xfrm>
                  <a:off x="5668659" y="1714000"/>
                  <a:ext cx="193488" cy="227433"/>
                  <a:chOff x="5668659" y="1714000"/>
                  <a:chExt cx="193488" cy="227433"/>
                </a:xfrm>
              </p:grpSpPr>
              <p:sp>
                <p:nvSpPr>
                  <p:cNvPr id="6992" name="Google Shape;6992;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4" name="Google Shape;6994;p72"/>
              <p:cNvGrpSpPr/>
              <p:nvPr/>
            </p:nvGrpSpPr>
            <p:grpSpPr>
              <a:xfrm>
                <a:off x="608609" y="2370079"/>
                <a:ext cx="458224" cy="227991"/>
                <a:chOff x="5668659" y="1713442"/>
                <a:chExt cx="458224" cy="227991"/>
              </a:xfrm>
            </p:grpSpPr>
            <p:grpSp>
              <p:nvGrpSpPr>
                <p:cNvPr id="6995" name="Google Shape;6995;p72"/>
                <p:cNvGrpSpPr/>
                <p:nvPr/>
              </p:nvGrpSpPr>
              <p:grpSpPr>
                <a:xfrm>
                  <a:off x="5802485" y="1713507"/>
                  <a:ext cx="188679" cy="227926"/>
                  <a:chOff x="5802485" y="1713507"/>
                  <a:chExt cx="188679" cy="227926"/>
                </a:xfrm>
              </p:grpSpPr>
              <p:sp>
                <p:nvSpPr>
                  <p:cNvPr id="6996" name="Google Shape;6996;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72"/>
                <p:cNvGrpSpPr/>
                <p:nvPr/>
              </p:nvGrpSpPr>
              <p:grpSpPr>
                <a:xfrm>
                  <a:off x="5936312" y="1713442"/>
                  <a:ext cx="190570" cy="227991"/>
                  <a:chOff x="5936312" y="1713442"/>
                  <a:chExt cx="190570" cy="227991"/>
                </a:xfrm>
              </p:grpSpPr>
              <p:sp>
                <p:nvSpPr>
                  <p:cNvPr id="6999" name="Google Shape;6999;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02" name="Google Shape;7002;p72"/>
                <p:cNvGrpSpPr/>
                <p:nvPr/>
              </p:nvGrpSpPr>
              <p:grpSpPr>
                <a:xfrm>
                  <a:off x="5668659" y="1714000"/>
                  <a:ext cx="193488" cy="227433"/>
                  <a:chOff x="5668659" y="1714000"/>
                  <a:chExt cx="193488" cy="227433"/>
                </a:xfrm>
              </p:grpSpPr>
              <p:sp>
                <p:nvSpPr>
                  <p:cNvPr id="7003" name="Google Shape;7003;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05" name="Google Shape;7005;p72"/>
            <p:cNvGrpSpPr/>
            <p:nvPr/>
          </p:nvGrpSpPr>
          <p:grpSpPr>
            <a:xfrm>
              <a:off x="558859" y="2427004"/>
              <a:ext cx="458224" cy="523616"/>
              <a:chOff x="608609" y="2370079"/>
              <a:chExt cx="458224" cy="523616"/>
            </a:xfrm>
          </p:grpSpPr>
          <p:grpSp>
            <p:nvGrpSpPr>
              <p:cNvPr id="7006" name="Google Shape;7006;p72"/>
              <p:cNvGrpSpPr/>
              <p:nvPr/>
            </p:nvGrpSpPr>
            <p:grpSpPr>
              <a:xfrm>
                <a:off x="608609" y="2665704"/>
                <a:ext cx="458224" cy="227991"/>
                <a:chOff x="5668659" y="1713442"/>
                <a:chExt cx="458224" cy="227991"/>
              </a:xfrm>
            </p:grpSpPr>
            <p:grpSp>
              <p:nvGrpSpPr>
                <p:cNvPr id="7007" name="Google Shape;7007;p72"/>
                <p:cNvGrpSpPr/>
                <p:nvPr/>
              </p:nvGrpSpPr>
              <p:grpSpPr>
                <a:xfrm>
                  <a:off x="5802485" y="1713507"/>
                  <a:ext cx="188679" cy="227926"/>
                  <a:chOff x="5802485" y="1713507"/>
                  <a:chExt cx="188679" cy="227926"/>
                </a:xfrm>
              </p:grpSpPr>
              <p:sp>
                <p:nvSpPr>
                  <p:cNvPr id="7008" name="Google Shape;7008;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72"/>
                <p:cNvGrpSpPr/>
                <p:nvPr/>
              </p:nvGrpSpPr>
              <p:grpSpPr>
                <a:xfrm>
                  <a:off x="5936312" y="1713442"/>
                  <a:ext cx="190570" cy="227991"/>
                  <a:chOff x="5936312" y="1713442"/>
                  <a:chExt cx="190570" cy="227991"/>
                </a:xfrm>
              </p:grpSpPr>
              <p:sp>
                <p:nvSpPr>
                  <p:cNvPr id="7011" name="Google Shape;7011;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14" name="Google Shape;7014;p72"/>
                <p:cNvGrpSpPr/>
                <p:nvPr/>
              </p:nvGrpSpPr>
              <p:grpSpPr>
                <a:xfrm>
                  <a:off x="5668659" y="1714000"/>
                  <a:ext cx="193488" cy="227433"/>
                  <a:chOff x="5668659" y="1714000"/>
                  <a:chExt cx="193488" cy="227433"/>
                </a:xfrm>
              </p:grpSpPr>
              <p:sp>
                <p:nvSpPr>
                  <p:cNvPr id="7015" name="Google Shape;7015;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7" name="Google Shape;7017;p72"/>
              <p:cNvGrpSpPr/>
              <p:nvPr/>
            </p:nvGrpSpPr>
            <p:grpSpPr>
              <a:xfrm>
                <a:off x="608609" y="2511879"/>
                <a:ext cx="458224" cy="227991"/>
                <a:chOff x="5668659" y="1713442"/>
                <a:chExt cx="458224" cy="227991"/>
              </a:xfrm>
            </p:grpSpPr>
            <p:grpSp>
              <p:nvGrpSpPr>
                <p:cNvPr id="7018" name="Google Shape;7018;p72"/>
                <p:cNvGrpSpPr/>
                <p:nvPr/>
              </p:nvGrpSpPr>
              <p:grpSpPr>
                <a:xfrm>
                  <a:off x="5802485" y="1713507"/>
                  <a:ext cx="188679" cy="227926"/>
                  <a:chOff x="5802485" y="1713507"/>
                  <a:chExt cx="188679" cy="227926"/>
                </a:xfrm>
              </p:grpSpPr>
              <p:sp>
                <p:nvSpPr>
                  <p:cNvPr id="7019" name="Google Shape;7019;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5936312" y="1713442"/>
                  <a:ext cx="190570" cy="227991"/>
                  <a:chOff x="5936312" y="1713442"/>
                  <a:chExt cx="190570" cy="227991"/>
                </a:xfrm>
              </p:grpSpPr>
              <p:sp>
                <p:nvSpPr>
                  <p:cNvPr id="7022" name="Google Shape;7022;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25" name="Google Shape;7025;p72"/>
                <p:cNvGrpSpPr/>
                <p:nvPr/>
              </p:nvGrpSpPr>
              <p:grpSpPr>
                <a:xfrm>
                  <a:off x="5668659" y="1714000"/>
                  <a:ext cx="193488" cy="227433"/>
                  <a:chOff x="5668659" y="1714000"/>
                  <a:chExt cx="193488" cy="227433"/>
                </a:xfrm>
              </p:grpSpPr>
              <p:sp>
                <p:nvSpPr>
                  <p:cNvPr id="7026" name="Google Shape;7026;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8" name="Google Shape;7028;p72"/>
              <p:cNvGrpSpPr/>
              <p:nvPr/>
            </p:nvGrpSpPr>
            <p:grpSpPr>
              <a:xfrm>
                <a:off x="608609" y="2370079"/>
                <a:ext cx="458224" cy="227991"/>
                <a:chOff x="5668659" y="1713442"/>
                <a:chExt cx="458224" cy="227991"/>
              </a:xfrm>
            </p:grpSpPr>
            <p:grpSp>
              <p:nvGrpSpPr>
                <p:cNvPr id="7029" name="Google Shape;7029;p72"/>
                <p:cNvGrpSpPr/>
                <p:nvPr/>
              </p:nvGrpSpPr>
              <p:grpSpPr>
                <a:xfrm>
                  <a:off x="5802485" y="1713507"/>
                  <a:ext cx="188679" cy="227926"/>
                  <a:chOff x="5802485" y="1713507"/>
                  <a:chExt cx="188679" cy="227926"/>
                </a:xfrm>
              </p:grpSpPr>
              <p:sp>
                <p:nvSpPr>
                  <p:cNvPr id="7030" name="Google Shape;7030;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2"/>
                <p:cNvGrpSpPr/>
                <p:nvPr/>
              </p:nvGrpSpPr>
              <p:grpSpPr>
                <a:xfrm>
                  <a:off x="5936312" y="1713442"/>
                  <a:ext cx="190570" cy="227991"/>
                  <a:chOff x="5936312" y="1713442"/>
                  <a:chExt cx="190570" cy="227991"/>
                </a:xfrm>
              </p:grpSpPr>
              <p:sp>
                <p:nvSpPr>
                  <p:cNvPr id="7033" name="Google Shape;7033;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36" name="Google Shape;7036;p72"/>
                <p:cNvGrpSpPr/>
                <p:nvPr/>
              </p:nvGrpSpPr>
              <p:grpSpPr>
                <a:xfrm>
                  <a:off x="5668659" y="1714000"/>
                  <a:ext cx="193488" cy="227433"/>
                  <a:chOff x="5668659" y="1714000"/>
                  <a:chExt cx="193488" cy="227433"/>
                </a:xfrm>
              </p:grpSpPr>
              <p:sp>
                <p:nvSpPr>
                  <p:cNvPr id="7037" name="Google Shape;7037;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39" name="Google Shape;7039;p72"/>
            <p:cNvGrpSpPr/>
            <p:nvPr/>
          </p:nvGrpSpPr>
          <p:grpSpPr>
            <a:xfrm>
              <a:off x="506259" y="2485404"/>
              <a:ext cx="458224" cy="523616"/>
              <a:chOff x="608609" y="2370079"/>
              <a:chExt cx="458224" cy="523616"/>
            </a:xfrm>
          </p:grpSpPr>
          <p:grpSp>
            <p:nvGrpSpPr>
              <p:cNvPr id="7040" name="Google Shape;7040;p72"/>
              <p:cNvGrpSpPr/>
              <p:nvPr/>
            </p:nvGrpSpPr>
            <p:grpSpPr>
              <a:xfrm>
                <a:off x="608609" y="2665704"/>
                <a:ext cx="458224" cy="227991"/>
                <a:chOff x="5668659" y="1713442"/>
                <a:chExt cx="458224" cy="227991"/>
              </a:xfrm>
            </p:grpSpPr>
            <p:grpSp>
              <p:nvGrpSpPr>
                <p:cNvPr id="7041" name="Google Shape;7041;p72"/>
                <p:cNvGrpSpPr/>
                <p:nvPr/>
              </p:nvGrpSpPr>
              <p:grpSpPr>
                <a:xfrm>
                  <a:off x="5802485" y="1713507"/>
                  <a:ext cx="188679" cy="227926"/>
                  <a:chOff x="5802485" y="1713507"/>
                  <a:chExt cx="188679" cy="227926"/>
                </a:xfrm>
              </p:grpSpPr>
              <p:sp>
                <p:nvSpPr>
                  <p:cNvPr id="7042" name="Google Shape;7042;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5936312" y="1713442"/>
                  <a:ext cx="190570" cy="227991"/>
                  <a:chOff x="5936312" y="1713442"/>
                  <a:chExt cx="190570" cy="227991"/>
                </a:xfrm>
              </p:grpSpPr>
              <p:sp>
                <p:nvSpPr>
                  <p:cNvPr id="7045" name="Google Shape;7045;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48" name="Google Shape;7048;p72"/>
                <p:cNvGrpSpPr/>
                <p:nvPr/>
              </p:nvGrpSpPr>
              <p:grpSpPr>
                <a:xfrm>
                  <a:off x="5668659" y="1714000"/>
                  <a:ext cx="193488" cy="227433"/>
                  <a:chOff x="5668659" y="1714000"/>
                  <a:chExt cx="193488" cy="227433"/>
                </a:xfrm>
              </p:grpSpPr>
              <p:sp>
                <p:nvSpPr>
                  <p:cNvPr id="7049" name="Google Shape;7049;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1" name="Google Shape;7051;p72"/>
              <p:cNvGrpSpPr/>
              <p:nvPr/>
            </p:nvGrpSpPr>
            <p:grpSpPr>
              <a:xfrm>
                <a:off x="608609" y="2511879"/>
                <a:ext cx="458224" cy="227991"/>
                <a:chOff x="5668659" y="1713442"/>
                <a:chExt cx="458224" cy="227991"/>
              </a:xfrm>
            </p:grpSpPr>
            <p:grpSp>
              <p:nvGrpSpPr>
                <p:cNvPr id="7052" name="Google Shape;7052;p72"/>
                <p:cNvGrpSpPr/>
                <p:nvPr/>
              </p:nvGrpSpPr>
              <p:grpSpPr>
                <a:xfrm>
                  <a:off x="5802485" y="1713507"/>
                  <a:ext cx="188679" cy="227926"/>
                  <a:chOff x="5802485" y="1713507"/>
                  <a:chExt cx="188679" cy="227926"/>
                </a:xfrm>
              </p:grpSpPr>
              <p:sp>
                <p:nvSpPr>
                  <p:cNvPr id="7053" name="Google Shape;7053;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2"/>
                <p:cNvGrpSpPr/>
                <p:nvPr/>
              </p:nvGrpSpPr>
              <p:grpSpPr>
                <a:xfrm>
                  <a:off x="5936312" y="1713442"/>
                  <a:ext cx="190570" cy="227991"/>
                  <a:chOff x="5936312" y="1713442"/>
                  <a:chExt cx="190570" cy="227991"/>
                </a:xfrm>
              </p:grpSpPr>
              <p:sp>
                <p:nvSpPr>
                  <p:cNvPr id="7056" name="Google Shape;7056;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9" name="Google Shape;7059;p72"/>
                <p:cNvGrpSpPr/>
                <p:nvPr/>
              </p:nvGrpSpPr>
              <p:grpSpPr>
                <a:xfrm>
                  <a:off x="5668659" y="1714000"/>
                  <a:ext cx="193488" cy="227433"/>
                  <a:chOff x="5668659" y="1714000"/>
                  <a:chExt cx="193488" cy="227433"/>
                </a:xfrm>
              </p:grpSpPr>
              <p:sp>
                <p:nvSpPr>
                  <p:cNvPr id="7060" name="Google Shape;7060;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62" name="Google Shape;7062;p72"/>
              <p:cNvGrpSpPr/>
              <p:nvPr/>
            </p:nvGrpSpPr>
            <p:grpSpPr>
              <a:xfrm>
                <a:off x="608609" y="2370079"/>
                <a:ext cx="458224" cy="227991"/>
                <a:chOff x="5668659" y="1713442"/>
                <a:chExt cx="458224" cy="227991"/>
              </a:xfrm>
            </p:grpSpPr>
            <p:grpSp>
              <p:nvGrpSpPr>
                <p:cNvPr id="7063" name="Google Shape;7063;p72"/>
                <p:cNvGrpSpPr/>
                <p:nvPr/>
              </p:nvGrpSpPr>
              <p:grpSpPr>
                <a:xfrm>
                  <a:off x="5802485" y="1713507"/>
                  <a:ext cx="188679" cy="227926"/>
                  <a:chOff x="5802485" y="1713507"/>
                  <a:chExt cx="188679" cy="227926"/>
                </a:xfrm>
              </p:grpSpPr>
              <p:sp>
                <p:nvSpPr>
                  <p:cNvPr id="7064" name="Google Shape;7064;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2"/>
                <p:cNvGrpSpPr/>
                <p:nvPr/>
              </p:nvGrpSpPr>
              <p:grpSpPr>
                <a:xfrm>
                  <a:off x="5936312" y="1713442"/>
                  <a:ext cx="190570" cy="227991"/>
                  <a:chOff x="5936312" y="1713442"/>
                  <a:chExt cx="190570" cy="227991"/>
                </a:xfrm>
              </p:grpSpPr>
              <p:sp>
                <p:nvSpPr>
                  <p:cNvPr id="7067" name="Google Shape;7067;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0" name="Google Shape;7070;p72"/>
                <p:cNvGrpSpPr/>
                <p:nvPr/>
              </p:nvGrpSpPr>
              <p:grpSpPr>
                <a:xfrm>
                  <a:off x="5668659" y="1714000"/>
                  <a:ext cx="193488" cy="227433"/>
                  <a:chOff x="5668659" y="1714000"/>
                  <a:chExt cx="193488" cy="227433"/>
                </a:xfrm>
              </p:grpSpPr>
              <p:sp>
                <p:nvSpPr>
                  <p:cNvPr id="7071" name="Google Shape;7071;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073" name="Google Shape;7073;p72"/>
          <p:cNvCxnSpPr>
            <a:endCxn id="6952"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74" name="Google Shape;7074;p72"/>
          <p:cNvGrpSpPr/>
          <p:nvPr/>
        </p:nvGrpSpPr>
        <p:grpSpPr>
          <a:xfrm>
            <a:off x="4414892" y="1600871"/>
            <a:ext cx="570552" cy="583354"/>
            <a:chOff x="506259" y="2370079"/>
            <a:chExt cx="560574" cy="638941"/>
          </a:xfrm>
        </p:grpSpPr>
        <p:grpSp>
          <p:nvGrpSpPr>
            <p:cNvPr id="7075" name="Google Shape;7075;p72"/>
            <p:cNvGrpSpPr/>
            <p:nvPr/>
          </p:nvGrpSpPr>
          <p:grpSpPr>
            <a:xfrm>
              <a:off x="608609" y="2370079"/>
              <a:ext cx="458224" cy="523616"/>
              <a:chOff x="608609" y="2370079"/>
              <a:chExt cx="458224" cy="523616"/>
            </a:xfrm>
          </p:grpSpPr>
          <p:grpSp>
            <p:nvGrpSpPr>
              <p:cNvPr id="7076" name="Google Shape;7076;p72"/>
              <p:cNvGrpSpPr/>
              <p:nvPr/>
            </p:nvGrpSpPr>
            <p:grpSpPr>
              <a:xfrm>
                <a:off x="608609" y="2665704"/>
                <a:ext cx="458224" cy="227991"/>
                <a:chOff x="5668659" y="1713442"/>
                <a:chExt cx="458224" cy="227991"/>
              </a:xfrm>
            </p:grpSpPr>
            <p:grpSp>
              <p:nvGrpSpPr>
                <p:cNvPr id="7077" name="Google Shape;7077;p72"/>
                <p:cNvGrpSpPr/>
                <p:nvPr/>
              </p:nvGrpSpPr>
              <p:grpSpPr>
                <a:xfrm>
                  <a:off x="5802485" y="1713507"/>
                  <a:ext cx="188679" cy="227926"/>
                  <a:chOff x="5802485" y="1713507"/>
                  <a:chExt cx="188679" cy="227926"/>
                </a:xfrm>
              </p:grpSpPr>
              <p:sp>
                <p:nvSpPr>
                  <p:cNvPr id="7078" name="Google Shape;7078;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5936312" y="1713442"/>
                  <a:ext cx="190570" cy="227991"/>
                  <a:chOff x="5936312" y="1713442"/>
                  <a:chExt cx="190570" cy="227991"/>
                </a:xfrm>
              </p:grpSpPr>
              <p:sp>
                <p:nvSpPr>
                  <p:cNvPr id="7081" name="Google Shape;7081;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84" name="Google Shape;7084;p72"/>
                <p:cNvGrpSpPr/>
                <p:nvPr/>
              </p:nvGrpSpPr>
              <p:grpSpPr>
                <a:xfrm>
                  <a:off x="5668659" y="1714000"/>
                  <a:ext cx="193488" cy="227433"/>
                  <a:chOff x="5668659" y="1714000"/>
                  <a:chExt cx="193488" cy="227433"/>
                </a:xfrm>
              </p:grpSpPr>
              <p:sp>
                <p:nvSpPr>
                  <p:cNvPr id="7085" name="Google Shape;7085;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7" name="Google Shape;7087;p72"/>
              <p:cNvGrpSpPr/>
              <p:nvPr/>
            </p:nvGrpSpPr>
            <p:grpSpPr>
              <a:xfrm>
                <a:off x="608609" y="2511879"/>
                <a:ext cx="458224" cy="227991"/>
                <a:chOff x="5668659" y="1713442"/>
                <a:chExt cx="458224" cy="227991"/>
              </a:xfrm>
            </p:grpSpPr>
            <p:grpSp>
              <p:nvGrpSpPr>
                <p:cNvPr id="7088" name="Google Shape;7088;p72"/>
                <p:cNvGrpSpPr/>
                <p:nvPr/>
              </p:nvGrpSpPr>
              <p:grpSpPr>
                <a:xfrm>
                  <a:off x="5802485" y="1713507"/>
                  <a:ext cx="188679" cy="227926"/>
                  <a:chOff x="5802485" y="1713507"/>
                  <a:chExt cx="188679" cy="227926"/>
                </a:xfrm>
              </p:grpSpPr>
              <p:sp>
                <p:nvSpPr>
                  <p:cNvPr id="7089" name="Google Shape;7089;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2"/>
                <p:cNvGrpSpPr/>
                <p:nvPr/>
              </p:nvGrpSpPr>
              <p:grpSpPr>
                <a:xfrm>
                  <a:off x="5936312" y="1713442"/>
                  <a:ext cx="190570" cy="227991"/>
                  <a:chOff x="5936312" y="1713442"/>
                  <a:chExt cx="190570" cy="227991"/>
                </a:xfrm>
              </p:grpSpPr>
              <p:sp>
                <p:nvSpPr>
                  <p:cNvPr id="7092" name="Google Shape;7092;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95" name="Google Shape;7095;p72"/>
                <p:cNvGrpSpPr/>
                <p:nvPr/>
              </p:nvGrpSpPr>
              <p:grpSpPr>
                <a:xfrm>
                  <a:off x="5668659" y="1714000"/>
                  <a:ext cx="193488" cy="227433"/>
                  <a:chOff x="5668659" y="1714000"/>
                  <a:chExt cx="193488" cy="227433"/>
                </a:xfrm>
              </p:grpSpPr>
              <p:sp>
                <p:nvSpPr>
                  <p:cNvPr id="7096" name="Google Shape;7096;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98" name="Google Shape;7098;p72"/>
              <p:cNvGrpSpPr/>
              <p:nvPr/>
            </p:nvGrpSpPr>
            <p:grpSpPr>
              <a:xfrm>
                <a:off x="608609" y="2370079"/>
                <a:ext cx="458224" cy="227991"/>
                <a:chOff x="5668659" y="1713442"/>
                <a:chExt cx="458224" cy="227991"/>
              </a:xfrm>
            </p:grpSpPr>
            <p:grpSp>
              <p:nvGrpSpPr>
                <p:cNvPr id="7099" name="Google Shape;7099;p72"/>
                <p:cNvGrpSpPr/>
                <p:nvPr/>
              </p:nvGrpSpPr>
              <p:grpSpPr>
                <a:xfrm>
                  <a:off x="5802485" y="1713507"/>
                  <a:ext cx="188679" cy="227926"/>
                  <a:chOff x="5802485" y="1713507"/>
                  <a:chExt cx="188679" cy="227926"/>
                </a:xfrm>
              </p:grpSpPr>
              <p:sp>
                <p:nvSpPr>
                  <p:cNvPr id="7100" name="Google Shape;7100;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2"/>
                <p:cNvGrpSpPr/>
                <p:nvPr/>
              </p:nvGrpSpPr>
              <p:grpSpPr>
                <a:xfrm>
                  <a:off x="5936312" y="1713442"/>
                  <a:ext cx="190570" cy="227991"/>
                  <a:chOff x="5936312" y="1713442"/>
                  <a:chExt cx="190570" cy="227991"/>
                </a:xfrm>
              </p:grpSpPr>
              <p:sp>
                <p:nvSpPr>
                  <p:cNvPr id="7103" name="Google Shape;7103;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6" name="Google Shape;7106;p72"/>
                <p:cNvGrpSpPr/>
                <p:nvPr/>
              </p:nvGrpSpPr>
              <p:grpSpPr>
                <a:xfrm>
                  <a:off x="5668659" y="1714000"/>
                  <a:ext cx="193488" cy="227433"/>
                  <a:chOff x="5668659" y="1714000"/>
                  <a:chExt cx="193488" cy="227433"/>
                </a:xfrm>
              </p:grpSpPr>
              <p:sp>
                <p:nvSpPr>
                  <p:cNvPr id="7107" name="Google Shape;7107;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09" name="Google Shape;7109;p72"/>
            <p:cNvGrpSpPr/>
            <p:nvPr/>
          </p:nvGrpSpPr>
          <p:grpSpPr>
            <a:xfrm>
              <a:off x="558859" y="2427004"/>
              <a:ext cx="458224" cy="523616"/>
              <a:chOff x="608609" y="2370079"/>
              <a:chExt cx="458224" cy="523616"/>
            </a:xfrm>
          </p:grpSpPr>
          <p:grpSp>
            <p:nvGrpSpPr>
              <p:cNvPr id="7110" name="Google Shape;7110;p72"/>
              <p:cNvGrpSpPr/>
              <p:nvPr/>
            </p:nvGrpSpPr>
            <p:grpSpPr>
              <a:xfrm>
                <a:off x="608609" y="2665704"/>
                <a:ext cx="458224" cy="227991"/>
                <a:chOff x="5668659" y="1713442"/>
                <a:chExt cx="458224" cy="227991"/>
              </a:xfrm>
            </p:grpSpPr>
            <p:grpSp>
              <p:nvGrpSpPr>
                <p:cNvPr id="7111" name="Google Shape;7111;p72"/>
                <p:cNvGrpSpPr/>
                <p:nvPr/>
              </p:nvGrpSpPr>
              <p:grpSpPr>
                <a:xfrm>
                  <a:off x="5802485" y="1713507"/>
                  <a:ext cx="188679" cy="227926"/>
                  <a:chOff x="5802485" y="1713507"/>
                  <a:chExt cx="188679" cy="227926"/>
                </a:xfrm>
              </p:grpSpPr>
              <p:sp>
                <p:nvSpPr>
                  <p:cNvPr id="7112" name="Google Shape;7112;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2"/>
                <p:cNvGrpSpPr/>
                <p:nvPr/>
              </p:nvGrpSpPr>
              <p:grpSpPr>
                <a:xfrm>
                  <a:off x="5936312" y="1713442"/>
                  <a:ext cx="190570" cy="227991"/>
                  <a:chOff x="5936312" y="1713442"/>
                  <a:chExt cx="190570" cy="227991"/>
                </a:xfrm>
              </p:grpSpPr>
              <p:sp>
                <p:nvSpPr>
                  <p:cNvPr id="7115" name="Google Shape;7115;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8" name="Google Shape;7118;p72"/>
                <p:cNvGrpSpPr/>
                <p:nvPr/>
              </p:nvGrpSpPr>
              <p:grpSpPr>
                <a:xfrm>
                  <a:off x="5668659" y="1714000"/>
                  <a:ext cx="193488" cy="227433"/>
                  <a:chOff x="5668659" y="1714000"/>
                  <a:chExt cx="193488" cy="227433"/>
                </a:xfrm>
              </p:grpSpPr>
              <p:sp>
                <p:nvSpPr>
                  <p:cNvPr id="7119" name="Google Shape;7119;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1" name="Google Shape;7121;p72"/>
              <p:cNvGrpSpPr/>
              <p:nvPr/>
            </p:nvGrpSpPr>
            <p:grpSpPr>
              <a:xfrm>
                <a:off x="608609" y="2511879"/>
                <a:ext cx="458224" cy="227991"/>
                <a:chOff x="5668659" y="1713442"/>
                <a:chExt cx="458224" cy="227991"/>
              </a:xfrm>
            </p:grpSpPr>
            <p:grpSp>
              <p:nvGrpSpPr>
                <p:cNvPr id="7122" name="Google Shape;7122;p72"/>
                <p:cNvGrpSpPr/>
                <p:nvPr/>
              </p:nvGrpSpPr>
              <p:grpSpPr>
                <a:xfrm>
                  <a:off x="5802485" y="1713507"/>
                  <a:ext cx="188679" cy="227926"/>
                  <a:chOff x="5802485" y="1713507"/>
                  <a:chExt cx="188679" cy="227926"/>
                </a:xfrm>
              </p:grpSpPr>
              <p:sp>
                <p:nvSpPr>
                  <p:cNvPr id="7123" name="Google Shape;7123;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2"/>
                <p:cNvGrpSpPr/>
                <p:nvPr/>
              </p:nvGrpSpPr>
              <p:grpSpPr>
                <a:xfrm>
                  <a:off x="5936312" y="1713442"/>
                  <a:ext cx="190570" cy="227991"/>
                  <a:chOff x="5936312" y="1713442"/>
                  <a:chExt cx="190570" cy="227991"/>
                </a:xfrm>
              </p:grpSpPr>
              <p:sp>
                <p:nvSpPr>
                  <p:cNvPr id="7126" name="Google Shape;7126;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9" name="Google Shape;7129;p72"/>
                <p:cNvGrpSpPr/>
                <p:nvPr/>
              </p:nvGrpSpPr>
              <p:grpSpPr>
                <a:xfrm>
                  <a:off x="5668659" y="1714000"/>
                  <a:ext cx="193488" cy="227433"/>
                  <a:chOff x="5668659" y="1714000"/>
                  <a:chExt cx="193488" cy="227433"/>
                </a:xfrm>
              </p:grpSpPr>
              <p:sp>
                <p:nvSpPr>
                  <p:cNvPr id="7130" name="Google Shape;7130;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2" name="Google Shape;7132;p72"/>
              <p:cNvGrpSpPr/>
              <p:nvPr/>
            </p:nvGrpSpPr>
            <p:grpSpPr>
              <a:xfrm>
                <a:off x="608609" y="2370079"/>
                <a:ext cx="458224" cy="227991"/>
                <a:chOff x="5668659" y="1713442"/>
                <a:chExt cx="458224" cy="227991"/>
              </a:xfrm>
            </p:grpSpPr>
            <p:grpSp>
              <p:nvGrpSpPr>
                <p:cNvPr id="7133" name="Google Shape;7133;p72"/>
                <p:cNvGrpSpPr/>
                <p:nvPr/>
              </p:nvGrpSpPr>
              <p:grpSpPr>
                <a:xfrm>
                  <a:off x="5802485" y="1713507"/>
                  <a:ext cx="188679" cy="227926"/>
                  <a:chOff x="5802485" y="1713507"/>
                  <a:chExt cx="188679" cy="227926"/>
                </a:xfrm>
              </p:grpSpPr>
              <p:sp>
                <p:nvSpPr>
                  <p:cNvPr id="7134" name="Google Shape;7134;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2"/>
                <p:cNvGrpSpPr/>
                <p:nvPr/>
              </p:nvGrpSpPr>
              <p:grpSpPr>
                <a:xfrm>
                  <a:off x="5936312" y="1713442"/>
                  <a:ext cx="190570" cy="227991"/>
                  <a:chOff x="5936312" y="1713442"/>
                  <a:chExt cx="190570" cy="227991"/>
                </a:xfrm>
              </p:grpSpPr>
              <p:sp>
                <p:nvSpPr>
                  <p:cNvPr id="7137" name="Google Shape;7137;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0" name="Google Shape;7140;p72"/>
                <p:cNvGrpSpPr/>
                <p:nvPr/>
              </p:nvGrpSpPr>
              <p:grpSpPr>
                <a:xfrm>
                  <a:off x="5668659" y="1714000"/>
                  <a:ext cx="193488" cy="227433"/>
                  <a:chOff x="5668659" y="1714000"/>
                  <a:chExt cx="193488" cy="227433"/>
                </a:xfrm>
              </p:grpSpPr>
              <p:sp>
                <p:nvSpPr>
                  <p:cNvPr id="7141" name="Google Shape;7141;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43" name="Google Shape;7143;p72"/>
            <p:cNvGrpSpPr/>
            <p:nvPr/>
          </p:nvGrpSpPr>
          <p:grpSpPr>
            <a:xfrm>
              <a:off x="506259" y="2485404"/>
              <a:ext cx="458224" cy="523616"/>
              <a:chOff x="608609" y="2370079"/>
              <a:chExt cx="458224" cy="523616"/>
            </a:xfrm>
          </p:grpSpPr>
          <p:grpSp>
            <p:nvGrpSpPr>
              <p:cNvPr id="7144" name="Google Shape;7144;p72"/>
              <p:cNvGrpSpPr/>
              <p:nvPr/>
            </p:nvGrpSpPr>
            <p:grpSpPr>
              <a:xfrm>
                <a:off x="608609" y="2665704"/>
                <a:ext cx="458224" cy="227991"/>
                <a:chOff x="5668659" y="1713442"/>
                <a:chExt cx="458224" cy="227991"/>
              </a:xfrm>
            </p:grpSpPr>
            <p:grpSp>
              <p:nvGrpSpPr>
                <p:cNvPr id="7145" name="Google Shape;7145;p72"/>
                <p:cNvGrpSpPr/>
                <p:nvPr/>
              </p:nvGrpSpPr>
              <p:grpSpPr>
                <a:xfrm>
                  <a:off x="5802485" y="1713507"/>
                  <a:ext cx="188679" cy="227926"/>
                  <a:chOff x="5802485" y="1713507"/>
                  <a:chExt cx="188679" cy="227926"/>
                </a:xfrm>
              </p:grpSpPr>
              <p:sp>
                <p:nvSpPr>
                  <p:cNvPr id="7146" name="Google Shape;7146;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5936312" y="1713442"/>
                  <a:ext cx="190570" cy="227991"/>
                  <a:chOff x="5936312" y="1713442"/>
                  <a:chExt cx="190570" cy="227991"/>
                </a:xfrm>
              </p:grpSpPr>
              <p:sp>
                <p:nvSpPr>
                  <p:cNvPr id="7149" name="Google Shape;7149;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2" name="Google Shape;7152;p72"/>
                <p:cNvGrpSpPr/>
                <p:nvPr/>
              </p:nvGrpSpPr>
              <p:grpSpPr>
                <a:xfrm>
                  <a:off x="5668659" y="1714000"/>
                  <a:ext cx="193488" cy="227433"/>
                  <a:chOff x="5668659" y="1714000"/>
                  <a:chExt cx="193488" cy="227433"/>
                </a:xfrm>
              </p:grpSpPr>
              <p:sp>
                <p:nvSpPr>
                  <p:cNvPr id="7153" name="Google Shape;7153;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5" name="Google Shape;7155;p72"/>
              <p:cNvGrpSpPr/>
              <p:nvPr/>
            </p:nvGrpSpPr>
            <p:grpSpPr>
              <a:xfrm>
                <a:off x="608609" y="2511879"/>
                <a:ext cx="458224" cy="227991"/>
                <a:chOff x="5668659" y="1713442"/>
                <a:chExt cx="458224" cy="227991"/>
              </a:xfrm>
            </p:grpSpPr>
            <p:grpSp>
              <p:nvGrpSpPr>
                <p:cNvPr id="7156" name="Google Shape;7156;p72"/>
                <p:cNvGrpSpPr/>
                <p:nvPr/>
              </p:nvGrpSpPr>
              <p:grpSpPr>
                <a:xfrm>
                  <a:off x="5802485" y="1713507"/>
                  <a:ext cx="188679" cy="227926"/>
                  <a:chOff x="5802485" y="1713507"/>
                  <a:chExt cx="188679" cy="227926"/>
                </a:xfrm>
              </p:grpSpPr>
              <p:sp>
                <p:nvSpPr>
                  <p:cNvPr id="7157" name="Google Shape;7157;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2"/>
                <p:cNvGrpSpPr/>
                <p:nvPr/>
              </p:nvGrpSpPr>
              <p:grpSpPr>
                <a:xfrm>
                  <a:off x="5936312" y="1713442"/>
                  <a:ext cx="190570" cy="227991"/>
                  <a:chOff x="5936312" y="1713442"/>
                  <a:chExt cx="190570" cy="227991"/>
                </a:xfrm>
              </p:grpSpPr>
              <p:sp>
                <p:nvSpPr>
                  <p:cNvPr id="7160" name="Google Shape;7160;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63" name="Google Shape;7163;p72"/>
                <p:cNvGrpSpPr/>
                <p:nvPr/>
              </p:nvGrpSpPr>
              <p:grpSpPr>
                <a:xfrm>
                  <a:off x="5668659" y="1714000"/>
                  <a:ext cx="193488" cy="227433"/>
                  <a:chOff x="5668659" y="1714000"/>
                  <a:chExt cx="193488" cy="227433"/>
                </a:xfrm>
              </p:grpSpPr>
              <p:sp>
                <p:nvSpPr>
                  <p:cNvPr id="7164" name="Google Shape;7164;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6" name="Google Shape;7166;p72"/>
              <p:cNvGrpSpPr/>
              <p:nvPr/>
            </p:nvGrpSpPr>
            <p:grpSpPr>
              <a:xfrm>
                <a:off x="608609" y="2370079"/>
                <a:ext cx="458224" cy="227991"/>
                <a:chOff x="5668659" y="1713442"/>
                <a:chExt cx="458224" cy="227991"/>
              </a:xfrm>
            </p:grpSpPr>
            <p:grpSp>
              <p:nvGrpSpPr>
                <p:cNvPr id="7167" name="Google Shape;7167;p72"/>
                <p:cNvGrpSpPr/>
                <p:nvPr/>
              </p:nvGrpSpPr>
              <p:grpSpPr>
                <a:xfrm>
                  <a:off x="5802485" y="1713507"/>
                  <a:ext cx="188679" cy="227926"/>
                  <a:chOff x="5802485" y="1713507"/>
                  <a:chExt cx="188679" cy="227926"/>
                </a:xfrm>
              </p:grpSpPr>
              <p:sp>
                <p:nvSpPr>
                  <p:cNvPr id="7168" name="Google Shape;7168;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2"/>
                <p:cNvGrpSpPr/>
                <p:nvPr/>
              </p:nvGrpSpPr>
              <p:grpSpPr>
                <a:xfrm>
                  <a:off x="5936312" y="1713442"/>
                  <a:ext cx="190570" cy="227991"/>
                  <a:chOff x="5936312" y="1713442"/>
                  <a:chExt cx="190570" cy="227991"/>
                </a:xfrm>
              </p:grpSpPr>
              <p:sp>
                <p:nvSpPr>
                  <p:cNvPr id="7171" name="Google Shape;7171;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4" name="Google Shape;7174;p72"/>
                <p:cNvGrpSpPr/>
                <p:nvPr/>
              </p:nvGrpSpPr>
              <p:grpSpPr>
                <a:xfrm>
                  <a:off x="5668659" y="1714000"/>
                  <a:ext cx="193488" cy="227433"/>
                  <a:chOff x="5668659" y="1714000"/>
                  <a:chExt cx="193488" cy="227433"/>
                </a:xfrm>
              </p:grpSpPr>
              <p:sp>
                <p:nvSpPr>
                  <p:cNvPr id="7175" name="Google Shape;7175;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77" name="Google Shape;7177;p72"/>
          <p:cNvCxnSpPr>
            <a:endCxn id="6966"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81"/>
        <p:cNvGrpSpPr/>
        <p:nvPr/>
      </p:nvGrpSpPr>
      <p:grpSpPr>
        <a:xfrm>
          <a:off x="0" y="0"/>
          <a:ext cx="0" cy="0"/>
          <a:chOff x="0" y="0"/>
          <a:chExt cx="0" cy="0"/>
        </a:xfrm>
      </p:grpSpPr>
      <p:sp>
        <p:nvSpPr>
          <p:cNvPr id="7182" name="Google Shape;7182;p73"/>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183" name="Google Shape;7183;p73"/>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184" name="Google Shape;7184;p73"/>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185" name="Google Shape;7185;p73"/>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186" name="Google Shape;7186;p73"/>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187" name="Google Shape;7187;p73"/>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188" name="Google Shape;7188;p73"/>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189" name="Google Shape;7189;p73"/>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190" name="Google Shape;7190;p73"/>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191" name="Google Shape;7191;p73"/>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192" name="Google Shape;7192;p73"/>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193" name="Google Shape;7193;p73"/>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194" name="Google Shape;7194;p73"/>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195" name="Google Shape;7195;p73"/>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196" name="Google Shape;7196;p73"/>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197" name="Google Shape;7197;p73"/>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198" name="Google Shape;7198;p73"/>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199" name="Google Shape;7199;p73"/>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00" name="Google Shape;7200;p73"/>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01" name="Google Shape;7201;p73"/>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02" name="Google Shape;7202;p73"/>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03" name="Google Shape;7203;p73"/>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04" name="Google Shape;7204;p73"/>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5" name="Google Shape;7205;p73"/>
          <p:cNvCxnSpPr>
            <a:stCxn id="7204" idx="0"/>
            <a:endCxn id="7198"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06" name="Google Shape;7206;p73"/>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07" name="Google Shape;7207;p73"/>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08" name="Google Shape;7208;p73"/>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09" name="Google Shape;7209;p73"/>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10" name="Google Shape;7210;p73"/>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11" name="Google Shape;7211;p73"/>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53;p28">
            <a:extLst>
              <a:ext uri="{FF2B5EF4-FFF2-40B4-BE49-F238E27FC236}">
                <a16:creationId xmlns:a16="http://schemas.microsoft.com/office/drawing/2014/main" id="{BE2DF6CF-307C-1481-7B44-8331C950741C}"/>
              </a:ext>
            </a:extLst>
          </p:cNvPr>
          <p:cNvSpPr txBox="1"/>
          <p:nvPr/>
        </p:nvSpPr>
        <p:spPr>
          <a:xfrm>
            <a:off x="1887743" y="4768191"/>
            <a:ext cx="1008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Encoder</a:t>
            </a:r>
            <a:endParaRPr sz="1200" dirty="0">
              <a:latin typeface="Consolas" panose="020B0609020204030204" pitchFamily="49" charset="0"/>
              <a:sym typeface="Consolas"/>
            </a:endParaRPr>
          </a:p>
        </p:txBody>
      </p:sp>
      <p:sp>
        <p:nvSpPr>
          <p:cNvPr id="4" name="Google Shape;953;p28">
            <a:extLst>
              <a:ext uri="{FF2B5EF4-FFF2-40B4-BE49-F238E27FC236}">
                <a16:creationId xmlns:a16="http://schemas.microsoft.com/office/drawing/2014/main" id="{B9E113E7-F743-FEFB-82D1-3A56D8255330}"/>
              </a:ext>
            </a:extLst>
          </p:cNvPr>
          <p:cNvSpPr txBox="1"/>
          <p:nvPr/>
        </p:nvSpPr>
        <p:spPr>
          <a:xfrm>
            <a:off x="6120040" y="4768191"/>
            <a:ext cx="1008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Decoder</a:t>
            </a:r>
            <a:endParaRPr sz="1200" dirty="0">
              <a:latin typeface="Consolas" panose="020B0609020204030204" pitchFamily="49" charset="0"/>
              <a:sym typeface="Consolas"/>
            </a:endParaRPr>
          </a:p>
        </p:txBody>
      </p:sp>
      <p:sp>
        <p:nvSpPr>
          <p:cNvPr id="5" name="Google Shape;953;p28">
            <a:extLst>
              <a:ext uri="{FF2B5EF4-FFF2-40B4-BE49-F238E27FC236}">
                <a16:creationId xmlns:a16="http://schemas.microsoft.com/office/drawing/2014/main" id="{B203D039-A57B-058F-1666-40CA75CF77A4}"/>
              </a:ext>
            </a:extLst>
          </p:cNvPr>
          <p:cNvSpPr txBox="1"/>
          <p:nvPr/>
        </p:nvSpPr>
        <p:spPr>
          <a:xfrm>
            <a:off x="3967761" y="4764958"/>
            <a:ext cx="1008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IIM</a:t>
            </a:r>
            <a:endParaRPr sz="1200" dirty="0">
              <a:latin typeface="Consolas" panose="020B0609020204030204" pitchFamily="49" charset="0"/>
              <a:sym typeface="Consolas"/>
            </a:endParaRPr>
          </a:p>
        </p:txBody>
      </p:sp>
      <p:sp>
        <p:nvSpPr>
          <p:cNvPr id="6" name="矩形 5">
            <a:extLst>
              <a:ext uri="{FF2B5EF4-FFF2-40B4-BE49-F238E27FC236}">
                <a16:creationId xmlns:a16="http://schemas.microsoft.com/office/drawing/2014/main" id="{39146391-CA1B-D439-9024-BB28F477EA59}"/>
              </a:ext>
            </a:extLst>
          </p:cNvPr>
          <p:cNvSpPr/>
          <p:nvPr/>
        </p:nvSpPr>
        <p:spPr>
          <a:xfrm>
            <a:off x="3308639" y="3104402"/>
            <a:ext cx="2333561" cy="1296000"/>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a:extLst>
              <a:ext uri="{FF2B5EF4-FFF2-40B4-BE49-F238E27FC236}">
                <a16:creationId xmlns:a16="http://schemas.microsoft.com/office/drawing/2014/main" id="{F694A08B-29CE-5650-9852-BF42D20CB98D}"/>
              </a:ext>
            </a:extLst>
          </p:cNvPr>
          <p:cNvSpPr/>
          <p:nvPr/>
        </p:nvSpPr>
        <p:spPr>
          <a:xfrm rot="5400000">
            <a:off x="1254916" y="2867375"/>
            <a:ext cx="2221706" cy="1735938"/>
          </a:xfrm>
          <a:prstGeom prst="trapezoid">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oogle Shape;805;p28">
            <a:extLst>
              <a:ext uri="{FF2B5EF4-FFF2-40B4-BE49-F238E27FC236}">
                <a16:creationId xmlns:a16="http://schemas.microsoft.com/office/drawing/2014/main" id="{48143FE0-B0C4-A904-60D1-9F66C6DB3C22}"/>
              </a:ext>
            </a:extLst>
          </p:cNvPr>
          <p:cNvGrpSpPr/>
          <p:nvPr/>
        </p:nvGrpSpPr>
        <p:grpSpPr>
          <a:xfrm>
            <a:off x="281090" y="3247949"/>
            <a:ext cx="1055455" cy="1030918"/>
            <a:chOff x="347441" y="529183"/>
            <a:chExt cx="2163705" cy="1824635"/>
          </a:xfrm>
        </p:grpSpPr>
        <p:grpSp>
          <p:nvGrpSpPr>
            <p:cNvPr id="9" name="Google Shape;806;p28">
              <a:extLst>
                <a:ext uri="{FF2B5EF4-FFF2-40B4-BE49-F238E27FC236}">
                  <a16:creationId xmlns:a16="http://schemas.microsoft.com/office/drawing/2014/main" id="{18E25D4F-7A53-991B-B95B-16E5033D8C8E}"/>
                </a:ext>
              </a:extLst>
            </p:cNvPr>
            <p:cNvGrpSpPr/>
            <p:nvPr/>
          </p:nvGrpSpPr>
          <p:grpSpPr>
            <a:xfrm>
              <a:off x="745224" y="529183"/>
              <a:ext cx="1765922" cy="1596032"/>
              <a:chOff x="6240000" y="821025"/>
              <a:chExt cx="2904000" cy="2668950"/>
            </a:xfrm>
          </p:grpSpPr>
          <p:sp>
            <p:nvSpPr>
              <p:cNvPr id="64" name="Google Shape;807;p28">
                <a:extLst>
                  <a:ext uri="{FF2B5EF4-FFF2-40B4-BE49-F238E27FC236}">
                    <a16:creationId xmlns:a16="http://schemas.microsoft.com/office/drawing/2014/main" id="{8D0515B1-32C2-D0EF-CADF-C3751ED1DDB1}"/>
                  </a:ext>
                </a:extLst>
              </p:cNvPr>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 name="Google Shape;808;p28">
                <a:extLst>
                  <a:ext uri="{FF2B5EF4-FFF2-40B4-BE49-F238E27FC236}">
                    <a16:creationId xmlns:a16="http://schemas.microsoft.com/office/drawing/2014/main" id="{98285EB1-A7DF-A008-0EF8-1236EEB8539A}"/>
                  </a:ext>
                </a:extLst>
              </p:cNvPr>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6" name="Google Shape;809;p28">
                <a:extLst>
                  <a:ext uri="{FF2B5EF4-FFF2-40B4-BE49-F238E27FC236}">
                    <a16:creationId xmlns:a16="http://schemas.microsoft.com/office/drawing/2014/main" id="{53291D36-8E1F-302E-DB43-4DC03EB5ABC0}"/>
                  </a:ext>
                </a:extLst>
              </p:cNvPr>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7" name="Google Shape;810;p28">
                <a:extLst>
                  <a:ext uri="{FF2B5EF4-FFF2-40B4-BE49-F238E27FC236}">
                    <a16:creationId xmlns:a16="http://schemas.microsoft.com/office/drawing/2014/main" id="{8A49CF2D-5CEC-B19F-6E36-0166CF48AC25}"/>
                  </a:ext>
                </a:extLst>
              </p:cNvPr>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 name="Google Shape;811;p28">
                <a:extLst>
                  <a:ext uri="{FF2B5EF4-FFF2-40B4-BE49-F238E27FC236}">
                    <a16:creationId xmlns:a16="http://schemas.microsoft.com/office/drawing/2014/main" id="{DE08864C-5C2A-33BF-AFFA-8C198A44F468}"/>
                  </a:ext>
                </a:extLst>
              </p:cNvPr>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 name="Google Shape;812;p28">
                <a:extLst>
                  <a:ext uri="{FF2B5EF4-FFF2-40B4-BE49-F238E27FC236}">
                    <a16:creationId xmlns:a16="http://schemas.microsoft.com/office/drawing/2014/main" id="{708DB929-1BA2-66DF-B50C-97361C219132}"/>
                  </a:ext>
                </a:extLst>
              </p:cNvPr>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0" name="Google Shape;813;p28">
                <a:extLst>
                  <a:ext uri="{FF2B5EF4-FFF2-40B4-BE49-F238E27FC236}">
                    <a16:creationId xmlns:a16="http://schemas.microsoft.com/office/drawing/2014/main" id="{FAA1A8D8-494F-87B5-989B-8D9FD80E90FB}"/>
                  </a:ext>
                </a:extLst>
              </p:cNvPr>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1" name="Google Shape;814;p28">
                <a:extLst>
                  <a:ext uri="{FF2B5EF4-FFF2-40B4-BE49-F238E27FC236}">
                    <a16:creationId xmlns:a16="http://schemas.microsoft.com/office/drawing/2014/main" id="{32EC0AB1-6A80-CB01-5C9E-14B7ADDE427A}"/>
                  </a:ext>
                </a:extLst>
              </p:cNvPr>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 name="Google Shape;815;p28">
                <a:extLst>
                  <a:ext uri="{FF2B5EF4-FFF2-40B4-BE49-F238E27FC236}">
                    <a16:creationId xmlns:a16="http://schemas.microsoft.com/office/drawing/2014/main" id="{99112B00-1E34-E0CA-8B70-6D15CAB7BD3B}"/>
                  </a:ext>
                </a:extLst>
              </p:cNvPr>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 name="Google Shape;816;p28">
                <a:extLst>
                  <a:ext uri="{FF2B5EF4-FFF2-40B4-BE49-F238E27FC236}">
                    <a16:creationId xmlns:a16="http://schemas.microsoft.com/office/drawing/2014/main" id="{9BA67AF3-925E-8E56-C0A5-88A79EC876D2}"/>
                  </a:ext>
                </a:extLst>
              </p:cNvPr>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 name="Google Shape;817;p28">
                <a:extLst>
                  <a:ext uri="{FF2B5EF4-FFF2-40B4-BE49-F238E27FC236}">
                    <a16:creationId xmlns:a16="http://schemas.microsoft.com/office/drawing/2014/main" id="{2379407B-ADD7-5A6B-7F91-2367EA1A4C67}"/>
                  </a:ext>
                </a:extLst>
              </p:cNvPr>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 name="Google Shape;818;p28">
                <a:extLst>
                  <a:ext uri="{FF2B5EF4-FFF2-40B4-BE49-F238E27FC236}">
                    <a16:creationId xmlns:a16="http://schemas.microsoft.com/office/drawing/2014/main" id="{BDB21887-4197-FB1F-02E2-8C7D316815E9}"/>
                  </a:ext>
                </a:extLst>
              </p:cNvPr>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 name="Google Shape;819;p28">
                <a:extLst>
                  <a:ext uri="{FF2B5EF4-FFF2-40B4-BE49-F238E27FC236}">
                    <a16:creationId xmlns:a16="http://schemas.microsoft.com/office/drawing/2014/main" id="{29F719F2-5CF0-C35A-55A1-AAE9CA5606BB}"/>
                  </a:ext>
                </a:extLst>
              </p:cNvPr>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 name="Google Shape;820;p28">
                <a:extLst>
                  <a:ext uri="{FF2B5EF4-FFF2-40B4-BE49-F238E27FC236}">
                    <a16:creationId xmlns:a16="http://schemas.microsoft.com/office/drawing/2014/main" id="{ABA175CF-82DD-3548-E3A2-D7D4B5DD5BDF}"/>
                  </a:ext>
                </a:extLst>
              </p:cNvPr>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8" name="Google Shape;821;p28">
                <a:extLst>
                  <a:ext uri="{FF2B5EF4-FFF2-40B4-BE49-F238E27FC236}">
                    <a16:creationId xmlns:a16="http://schemas.microsoft.com/office/drawing/2014/main" id="{20E77C12-4E90-D058-0C1D-ECE39DF2E983}"/>
                  </a:ext>
                </a:extLst>
              </p:cNvPr>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9" name="Google Shape;822;p28">
                <a:extLst>
                  <a:ext uri="{FF2B5EF4-FFF2-40B4-BE49-F238E27FC236}">
                    <a16:creationId xmlns:a16="http://schemas.microsoft.com/office/drawing/2014/main" id="{08975709-AACF-8135-525D-41A36C5CA1E5}"/>
                  </a:ext>
                </a:extLst>
              </p:cNvPr>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 name="Google Shape;823;p28">
                <a:extLst>
                  <a:ext uri="{FF2B5EF4-FFF2-40B4-BE49-F238E27FC236}">
                    <a16:creationId xmlns:a16="http://schemas.microsoft.com/office/drawing/2014/main" id="{B3E3E579-D820-C1BD-0D26-81C5FC8B9B2E}"/>
                  </a:ext>
                </a:extLst>
              </p:cNvPr>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 name="Google Shape;824;p28">
                <a:extLst>
                  <a:ext uri="{FF2B5EF4-FFF2-40B4-BE49-F238E27FC236}">
                    <a16:creationId xmlns:a16="http://schemas.microsoft.com/office/drawing/2014/main" id="{F94E8D48-051F-4F86-0943-3FE747BC0C0A}"/>
                  </a:ext>
                </a:extLst>
              </p:cNvPr>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 name="Google Shape;825;p28">
                <a:extLst>
                  <a:ext uri="{FF2B5EF4-FFF2-40B4-BE49-F238E27FC236}">
                    <a16:creationId xmlns:a16="http://schemas.microsoft.com/office/drawing/2014/main" id="{4E8F5824-C13F-66BD-1BAF-46F927EA0296}"/>
                  </a:ext>
                </a:extLst>
              </p:cNvPr>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 name="Google Shape;826;p28">
                <a:extLst>
                  <a:ext uri="{FF2B5EF4-FFF2-40B4-BE49-F238E27FC236}">
                    <a16:creationId xmlns:a16="http://schemas.microsoft.com/office/drawing/2014/main" id="{B54AF39A-47C0-E1C7-4E2C-07DEA78F1EF3}"/>
                  </a:ext>
                </a:extLst>
              </p:cNvPr>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4" name="Google Shape;827;p28">
                <a:extLst>
                  <a:ext uri="{FF2B5EF4-FFF2-40B4-BE49-F238E27FC236}">
                    <a16:creationId xmlns:a16="http://schemas.microsoft.com/office/drawing/2014/main" id="{45AE6AB7-E28D-7436-4586-3BE617B9FFA3}"/>
                  </a:ext>
                </a:extLst>
              </p:cNvPr>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28;p28">
                <a:extLst>
                  <a:ext uri="{FF2B5EF4-FFF2-40B4-BE49-F238E27FC236}">
                    <a16:creationId xmlns:a16="http://schemas.microsoft.com/office/drawing/2014/main" id="{46579C5E-5C3C-AA4E-2527-A557C40BEE93}"/>
                  </a:ext>
                </a:extLst>
              </p:cNvPr>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6" name="Google Shape;829;p28">
                <a:extLst>
                  <a:ext uri="{FF2B5EF4-FFF2-40B4-BE49-F238E27FC236}">
                    <a16:creationId xmlns:a16="http://schemas.microsoft.com/office/drawing/2014/main" id="{41B262EE-902B-6D19-DA77-BE531BED2681}"/>
                  </a:ext>
                </a:extLst>
              </p:cNvPr>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7" name="Google Shape;830;p28">
                <a:extLst>
                  <a:ext uri="{FF2B5EF4-FFF2-40B4-BE49-F238E27FC236}">
                    <a16:creationId xmlns:a16="http://schemas.microsoft.com/office/drawing/2014/main" id="{C9A0075D-8C4A-EA65-F398-340B101E86B5}"/>
                  </a:ext>
                </a:extLst>
              </p:cNvPr>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 name="Google Shape;831;p28">
                <a:extLst>
                  <a:ext uri="{FF2B5EF4-FFF2-40B4-BE49-F238E27FC236}">
                    <a16:creationId xmlns:a16="http://schemas.microsoft.com/office/drawing/2014/main" id="{7DD34914-B8A7-E4C8-6803-22F085202F67}"/>
                  </a:ext>
                </a:extLst>
              </p:cNvPr>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 name="Google Shape;832;p28">
                <a:extLst>
                  <a:ext uri="{FF2B5EF4-FFF2-40B4-BE49-F238E27FC236}">
                    <a16:creationId xmlns:a16="http://schemas.microsoft.com/office/drawing/2014/main" id="{A3DA52D3-C88A-FF98-6F01-06F8263D1D36}"/>
                  </a:ext>
                </a:extLst>
              </p:cNvPr>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0" name="Google Shape;833;p28">
              <a:extLst>
                <a:ext uri="{FF2B5EF4-FFF2-40B4-BE49-F238E27FC236}">
                  <a16:creationId xmlns:a16="http://schemas.microsoft.com/office/drawing/2014/main" id="{1B94C6E8-DBA3-A1DA-D7EC-CAED604DD71D}"/>
                </a:ext>
              </a:extLst>
            </p:cNvPr>
            <p:cNvGrpSpPr/>
            <p:nvPr/>
          </p:nvGrpSpPr>
          <p:grpSpPr>
            <a:xfrm>
              <a:off x="546332" y="643484"/>
              <a:ext cx="1765922" cy="1596032"/>
              <a:chOff x="5950075" y="854725"/>
              <a:chExt cx="2904000" cy="2668950"/>
            </a:xfrm>
          </p:grpSpPr>
          <p:sp>
            <p:nvSpPr>
              <p:cNvPr id="38" name="Google Shape;834;p28">
                <a:extLst>
                  <a:ext uri="{FF2B5EF4-FFF2-40B4-BE49-F238E27FC236}">
                    <a16:creationId xmlns:a16="http://schemas.microsoft.com/office/drawing/2014/main" id="{96290967-F896-09E1-85C4-EAF8F1267F91}"/>
                  </a:ext>
                </a:extLst>
              </p:cNvPr>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5;p28">
                <a:extLst>
                  <a:ext uri="{FF2B5EF4-FFF2-40B4-BE49-F238E27FC236}">
                    <a16:creationId xmlns:a16="http://schemas.microsoft.com/office/drawing/2014/main" id="{D99E74F6-F3A6-FC0A-C2C7-9DA29E29CE74}"/>
                  </a:ext>
                </a:extLst>
              </p:cNvPr>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6;p28">
                <a:extLst>
                  <a:ext uri="{FF2B5EF4-FFF2-40B4-BE49-F238E27FC236}">
                    <a16:creationId xmlns:a16="http://schemas.microsoft.com/office/drawing/2014/main" id="{63EF4628-294D-EDBA-052A-E6B80D675F10}"/>
                  </a:ext>
                </a:extLst>
              </p:cNvPr>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7;p28">
                <a:extLst>
                  <a:ext uri="{FF2B5EF4-FFF2-40B4-BE49-F238E27FC236}">
                    <a16:creationId xmlns:a16="http://schemas.microsoft.com/office/drawing/2014/main" id="{9915C258-DDC3-FF44-6071-44B2CA9A9261}"/>
                  </a:ext>
                </a:extLst>
              </p:cNvPr>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8;p28">
                <a:extLst>
                  <a:ext uri="{FF2B5EF4-FFF2-40B4-BE49-F238E27FC236}">
                    <a16:creationId xmlns:a16="http://schemas.microsoft.com/office/drawing/2014/main" id="{71D4DF4E-9238-1C5A-7B36-C7CEC494D407}"/>
                  </a:ext>
                </a:extLst>
              </p:cNvPr>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9;p28">
                <a:extLst>
                  <a:ext uri="{FF2B5EF4-FFF2-40B4-BE49-F238E27FC236}">
                    <a16:creationId xmlns:a16="http://schemas.microsoft.com/office/drawing/2014/main" id="{7BB25DA3-3449-06AE-B859-BD25DB745CB2}"/>
                  </a:ext>
                </a:extLst>
              </p:cNvPr>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0;p28">
                <a:extLst>
                  <a:ext uri="{FF2B5EF4-FFF2-40B4-BE49-F238E27FC236}">
                    <a16:creationId xmlns:a16="http://schemas.microsoft.com/office/drawing/2014/main" id="{ED240BE1-A338-EA33-BDCF-F90BBD25BB08}"/>
                  </a:ext>
                </a:extLst>
              </p:cNvPr>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1;p28">
                <a:extLst>
                  <a:ext uri="{FF2B5EF4-FFF2-40B4-BE49-F238E27FC236}">
                    <a16:creationId xmlns:a16="http://schemas.microsoft.com/office/drawing/2014/main" id="{7CBE1FD2-3C79-23EC-2FE1-A82C55B20DB4}"/>
                  </a:ext>
                </a:extLst>
              </p:cNvPr>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2;p28">
                <a:extLst>
                  <a:ext uri="{FF2B5EF4-FFF2-40B4-BE49-F238E27FC236}">
                    <a16:creationId xmlns:a16="http://schemas.microsoft.com/office/drawing/2014/main" id="{4BD40F0C-B280-A972-5E38-FD29AA21E037}"/>
                  </a:ext>
                </a:extLst>
              </p:cNvPr>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3;p28">
                <a:extLst>
                  <a:ext uri="{FF2B5EF4-FFF2-40B4-BE49-F238E27FC236}">
                    <a16:creationId xmlns:a16="http://schemas.microsoft.com/office/drawing/2014/main" id="{64986271-072B-188F-5883-A473852ACC14}"/>
                  </a:ext>
                </a:extLst>
              </p:cNvPr>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4;p28">
                <a:extLst>
                  <a:ext uri="{FF2B5EF4-FFF2-40B4-BE49-F238E27FC236}">
                    <a16:creationId xmlns:a16="http://schemas.microsoft.com/office/drawing/2014/main" id="{F2D4B62F-7FF1-F5D8-4CB4-CF7195835903}"/>
                  </a:ext>
                </a:extLst>
              </p:cNvPr>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45;p28">
                <a:extLst>
                  <a:ext uri="{FF2B5EF4-FFF2-40B4-BE49-F238E27FC236}">
                    <a16:creationId xmlns:a16="http://schemas.microsoft.com/office/drawing/2014/main" id="{7C916FCD-5560-E440-E241-19C88925AC73}"/>
                  </a:ext>
                </a:extLst>
              </p:cNvPr>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6;p28">
                <a:extLst>
                  <a:ext uri="{FF2B5EF4-FFF2-40B4-BE49-F238E27FC236}">
                    <a16:creationId xmlns:a16="http://schemas.microsoft.com/office/drawing/2014/main" id="{FE92B12C-F076-1295-1BA0-5F9EBB4FF18C}"/>
                  </a:ext>
                </a:extLst>
              </p:cNvPr>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47;p28">
                <a:extLst>
                  <a:ext uri="{FF2B5EF4-FFF2-40B4-BE49-F238E27FC236}">
                    <a16:creationId xmlns:a16="http://schemas.microsoft.com/office/drawing/2014/main" id="{9AEF6BF5-478D-AFDD-5FC1-28D3103E89D8}"/>
                  </a:ext>
                </a:extLst>
              </p:cNvPr>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8;p28">
                <a:extLst>
                  <a:ext uri="{FF2B5EF4-FFF2-40B4-BE49-F238E27FC236}">
                    <a16:creationId xmlns:a16="http://schemas.microsoft.com/office/drawing/2014/main" id="{216CF7B6-2816-4009-EE1A-22A41487DAE0}"/>
                  </a:ext>
                </a:extLst>
              </p:cNvPr>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9;p28">
                <a:extLst>
                  <a:ext uri="{FF2B5EF4-FFF2-40B4-BE49-F238E27FC236}">
                    <a16:creationId xmlns:a16="http://schemas.microsoft.com/office/drawing/2014/main" id="{9D525C54-AAD4-D8FC-9C0C-D782DFDA2EB3}"/>
                  </a:ext>
                </a:extLst>
              </p:cNvPr>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50;p28">
                <a:extLst>
                  <a:ext uri="{FF2B5EF4-FFF2-40B4-BE49-F238E27FC236}">
                    <a16:creationId xmlns:a16="http://schemas.microsoft.com/office/drawing/2014/main" id="{1583BA2A-DE96-8437-5E61-8ED0488CA5E9}"/>
                  </a:ext>
                </a:extLst>
              </p:cNvPr>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51;p28">
                <a:extLst>
                  <a:ext uri="{FF2B5EF4-FFF2-40B4-BE49-F238E27FC236}">
                    <a16:creationId xmlns:a16="http://schemas.microsoft.com/office/drawing/2014/main" id="{CB7D9894-0CF6-020E-7DD0-EC9173166CA0}"/>
                  </a:ext>
                </a:extLst>
              </p:cNvPr>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52;p28">
                <a:extLst>
                  <a:ext uri="{FF2B5EF4-FFF2-40B4-BE49-F238E27FC236}">
                    <a16:creationId xmlns:a16="http://schemas.microsoft.com/office/drawing/2014/main" id="{A95DB6E1-19CA-C389-A33B-5DBDF5E262E9}"/>
                  </a:ext>
                </a:extLst>
              </p:cNvPr>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53;p28">
                <a:extLst>
                  <a:ext uri="{FF2B5EF4-FFF2-40B4-BE49-F238E27FC236}">
                    <a16:creationId xmlns:a16="http://schemas.microsoft.com/office/drawing/2014/main" id="{1D63487F-6E05-1997-DEBB-8EBCC583F299}"/>
                  </a:ext>
                </a:extLst>
              </p:cNvPr>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4;p28">
                <a:extLst>
                  <a:ext uri="{FF2B5EF4-FFF2-40B4-BE49-F238E27FC236}">
                    <a16:creationId xmlns:a16="http://schemas.microsoft.com/office/drawing/2014/main" id="{5B5387E1-7670-AF32-DD67-0F42F4987C5B}"/>
                  </a:ext>
                </a:extLst>
              </p:cNvPr>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55;p28">
                <a:extLst>
                  <a:ext uri="{FF2B5EF4-FFF2-40B4-BE49-F238E27FC236}">
                    <a16:creationId xmlns:a16="http://schemas.microsoft.com/office/drawing/2014/main" id="{D9957413-3BAB-E9CC-7B7C-CB3EC35DFD0C}"/>
                  </a:ext>
                </a:extLst>
              </p:cNvPr>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56;p28">
                <a:extLst>
                  <a:ext uri="{FF2B5EF4-FFF2-40B4-BE49-F238E27FC236}">
                    <a16:creationId xmlns:a16="http://schemas.microsoft.com/office/drawing/2014/main" id="{A4FFFD5E-0F14-24B5-FE4C-0BDA224B0141}"/>
                  </a:ext>
                </a:extLst>
              </p:cNvPr>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57;p28">
                <a:extLst>
                  <a:ext uri="{FF2B5EF4-FFF2-40B4-BE49-F238E27FC236}">
                    <a16:creationId xmlns:a16="http://schemas.microsoft.com/office/drawing/2014/main" id="{355C137C-D28F-10BA-6F4D-0106267B1127}"/>
                  </a:ext>
                </a:extLst>
              </p:cNvPr>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58;p28">
                <a:extLst>
                  <a:ext uri="{FF2B5EF4-FFF2-40B4-BE49-F238E27FC236}">
                    <a16:creationId xmlns:a16="http://schemas.microsoft.com/office/drawing/2014/main" id="{2060318F-C2FF-6C7C-C0D1-DD73F0D20B2B}"/>
                  </a:ext>
                </a:extLst>
              </p:cNvPr>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59;p28">
                <a:extLst>
                  <a:ext uri="{FF2B5EF4-FFF2-40B4-BE49-F238E27FC236}">
                    <a16:creationId xmlns:a16="http://schemas.microsoft.com/office/drawing/2014/main" id="{0C414F5D-531A-F57D-8ED2-7A24DB222B57}"/>
                  </a:ext>
                </a:extLst>
              </p:cNvPr>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60;p28">
              <a:extLst>
                <a:ext uri="{FF2B5EF4-FFF2-40B4-BE49-F238E27FC236}">
                  <a16:creationId xmlns:a16="http://schemas.microsoft.com/office/drawing/2014/main" id="{7E52E2F1-6167-3E79-2300-4A43C4302345}"/>
                </a:ext>
              </a:extLst>
            </p:cNvPr>
            <p:cNvGrpSpPr/>
            <p:nvPr/>
          </p:nvGrpSpPr>
          <p:grpSpPr>
            <a:xfrm>
              <a:off x="347441" y="757786"/>
              <a:ext cx="1765922" cy="1596032"/>
              <a:chOff x="2854300" y="1168125"/>
              <a:chExt cx="2904000" cy="2668950"/>
            </a:xfrm>
          </p:grpSpPr>
          <p:sp>
            <p:nvSpPr>
              <p:cNvPr id="12" name="Google Shape;861;p28">
                <a:extLst>
                  <a:ext uri="{FF2B5EF4-FFF2-40B4-BE49-F238E27FC236}">
                    <a16:creationId xmlns:a16="http://schemas.microsoft.com/office/drawing/2014/main" id="{1EFF2542-4B44-1BDA-03CB-43AA7A9462AA}"/>
                  </a:ext>
                </a:extLst>
              </p:cNvPr>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2;p28">
                <a:extLst>
                  <a:ext uri="{FF2B5EF4-FFF2-40B4-BE49-F238E27FC236}">
                    <a16:creationId xmlns:a16="http://schemas.microsoft.com/office/drawing/2014/main" id="{CEAAB174-8E2B-483D-E9BF-F73F8AA25149}"/>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3;p28">
                <a:extLst>
                  <a:ext uri="{FF2B5EF4-FFF2-40B4-BE49-F238E27FC236}">
                    <a16:creationId xmlns:a16="http://schemas.microsoft.com/office/drawing/2014/main" id="{C633B591-B886-0291-8C01-7C63771EF901}"/>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4;p28">
                <a:extLst>
                  <a:ext uri="{FF2B5EF4-FFF2-40B4-BE49-F238E27FC236}">
                    <a16:creationId xmlns:a16="http://schemas.microsoft.com/office/drawing/2014/main" id="{F81C8CC1-E4C0-2856-D3D9-77FE0C3ECF88}"/>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5;p28">
                <a:extLst>
                  <a:ext uri="{FF2B5EF4-FFF2-40B4-BE49-F238E27FC236}">
                    <a16:creationId xmlns:a16="http://schemas.microsoft.com/office/drawing/2014/main" id="{8547AF56-B691-2DE7-E347-2FFD52A47C21}"/>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6;p28">
                <a:extLst>
                  <a:ext uri="{FF2B5EF4-FFF2-40B4-BE49-F238E27FC236}">
                    <a16:creationId xmlns:a16="http://schemas.microsoft.com/office/drawing/2014/main" id="{430616B7-7FF1-D242-AE1F-9615A944A524}"/>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7;p28">
                <a:extLst>
                  <a:ext uri="{FF2B5EF4-FFF2-40B4-BE49-F238E27FC236}">
                    <a16:creationId xmlns:a16="http://schemas.microsoft.com/office/drawing/2014/main" id="{84A1A9F6-FA11-3C47-5F98-7D2DB47513FD}"/>
                  </a:ext>
                </a:extLst>
              </p:cNvPr>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8;p28">
                <a:extLst>
                  <a:ext uri="{FF2B5EF4-FFF2-40B4-BE49-F238E27FC236}">
                    <a16:creationId xmlns:a16="http://schemas.microsoft.com/office/drawing/2014/main" id="{3154C326-7CB2-9E5E-2612-687D64BBC4A5}"/>
                  </a:ext>
                </a:extLst>
              </p:cNvPr>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9;p28">
                <a:extLst>
                  <a:ext uri="{FF2B5EF4-FFF2-40B4-BE49-F238E27FC236}">
                    <a16:creationId xmlns:a16="http://schemas.microsoft.com/office/drawing/2014/main" id="{38304A24-3791-4CDA-FFD0-1CE48908CC26}"/>
                  </a:ext>
                </a:extLst>
              </p:cNvPr>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0;p28">
                <a:extLst>
                  <a:ext uri="{FF2B5EF4-FFF2-40B4-BE49-F238E27FC236}">
                    <a16:creationId xmlns:a16="http://schemas.microsoft.com/office/drawing/2014/main" id="{736FDCB4-C473-ED96-1751-6BAC64C82BDE}"/>
                  </a:ext>
                </a:extLst>
              </p:cNvPr>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1;p28">
                <a:extLst>
                  <a:ext uri="{FF2B5EF4-FFF2-40B4-BE49-F238E27FC236}">
                    <a16:creationId xmlns:a16="http://schemas.microsoft.com/office/drawing/2014/main" id="{33B5A2C1-FBB1-7042-506B-58515C93E8BC}"/>
                  </a:ext>
                </a:extLst>
              </p:cNvPr>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2;p28">
                <a:extLst>
                  <a:ext uri="{FF2B5EF4-FFF2-40B4-BE49-F238E27FC236}">
                    <a16:creationId xmlns:a16="http://schemas.microsoft.com/office/drawing/2014/main" id="{F6FBB6F9-59F6-4E48-5207-6B1F7A528F62}"/>
                  </a:ext>
                </a:extLst>
              </p:cNvPr>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3;p28">
                <a:extLst>
                  <a:ext uri="{FF2B5EF4-FFF2-40B4-BE49-F238E27FC236}">
                    <a16:creationId xmlns:a16="http://schemas.microsoft.com/office/drawing/2014/main" id="{F902C4E7-82F7-6027-C955-FCE1AD1607DC}"/>
                  </a:ext>
                </a:extLst>
              </p:cNvPr>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4;p28">
                <a:extLst>
                  <a:ext uri="{FF2B5EF4-FFF2-40B4-BE49-F238E27FC236}">
                    <a16:creationId xmlns:a16="http://schemas.microsoft.com/office/drawing/2014/main" id="{7CBDA988-1A38-7426-87E1-70DF6103210D}"/>
                  </a:ext>
                </a:extLst>
              </p:cNvPr>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5;p28">
                <a:extLst>
                  <a:ext uri="{FF2B5EF4-FFF2-40B4-BE49-F238E27FC236}">
                    <a16:creationId xmlns:a16="http://schemas.microsoft.com/office/drawing/2014/main" id="{79157181-0EC1-DECA-EE60-FB425049665B}"/>
                  </a:ext>
                </a:extLst>
              </p:cNvPr>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6;p28">
                <a:extLst>
                  <a:ext uri="{FF2B5EF4-FFF2-40B4-BE49-F238E27FC236}">
                    <a16:creationId xmlns:a16="http://schemas.microsoft.com/office/drawing/2014/main" id="{338FD1FA-6C67-A280-6C41-85AD803C61D1}"/>
                  </a:ext>
                </a:extLst>
              </p:cNvPr>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7;p28">
                <a:extLst>
                  <a:ext uri="{FF2B5EF4-FFF2-40B4-BE49-F238E27FC236}">
                    <a16:creationId xmlns:a16="http://schemas.microsoft.com/office/drawing/2014/main" id="{3516B4BC-55B4-DD02-B1F0-3F81241D6E2D}"/>
                  </a:ext>
                </a:extLst>
              </p:cNvPr>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8;p28">
                <a:extLst>
                  <a:ext uri="{FF2B5EF4-FFF2-40B4-BE49-F238E27FC236}">
                    <a16:creationId xmlns:a16="http://schemas.microsoft.com/office/drawing/2014/main" id="{C466F1A2-9915-5387-0CFC-35DE2696CDB7}"/>
                  </a:ext>
                </a:extLst>
              </p:cNvPr>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9;p28">
                <a:extLst>
                  <a:ext uri="{FF2B5EF4-FFF2-40B4-BE49-F238E27FC236}">
                    <a16:creationId xmlns:a16="http://schemas.microsoft.com/office/drawing/2014/main" id="{E895ACBF-8A59-D671-5653-BA7F0978C34A}"/>
                  </a:ext>
                </a:extLst>
              </p:cNvPr>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80;p28">
                <a:extLst>
                  <a:ext uri="{FF2B5EF4-FFF2-40B4-BE49-F238E27FC236}">
                    <a16:creationId xmlns:a16="http://schemas.microsoft.com/office/drawing/2014/main" id="{319A12FF-8708-3CD2-F7C0-EC12774E220D}"/>
                  </a:ext>
                </a:extLst>
              </p:cNvPr>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1;p28">
                <a:extLst>
                  <a:ext uri="{FF2B5EF4-FFF2-40B4-BE49-F238E27FC236}">
                    <a16:creationId xmlns:a16="http://schemas.microsoft.com/office/drawing/2014/main" id="{3454B3BF-83D2-F676-69FF-88D73DC0220E}"/>
                  </a:ext>
                </a:extLst>
              </p:cNvPr>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2;p28">
                <a:extLst>
                  <a:ext uri="{FF2B5EF4-FFF2-40B4-BE49-F238E27FC236}">
                    <a16:creationId xmlns:a16="http://schemas.microsoft.com/office/drawing/2014/main" id="{4A27F4AD-0D15-FF7C-35ED-17FAAB762094}"/>
                  </a:ext>
                </a:extLst>
              </p:cNvPr>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3;p28">
                <a:extLst>
                  <a:ext uri="{FF2B5EF4-FFF2-40B4-BE49-F238E27FC236}">
                    <a16:creationId xmlns:a16="http://schemas.microsoft.com/office/drawing/2014/main" id="{7C0237E0-7444-2B11-A60A-61B8AFE39A78}"/>
                  </a:ext>
                </a:extLst>
              </p:cNvPr>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84;p28">
                <a:extLst>
                  <a:ext uri="{FF2B5EF4-FFF2-40B4-BE49-F238E27FC236}">
                    <a16:creationId xmlns:a16="http://schemas.microsoft.com/office/drawing/2014/main" id="{F3A9875C-5840-882B-4279-6329E1958DC3}"/>
                  </a:ext>
                </a:extLst>
              </p:cNvPr>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85;p28">
                <a:extLst>
                  <a:ext uri="{FF2B5EF4-FFF2-40B4-BE49-F238E27FC236}">
                    <a16:creationId xmlns:a16="http://schemas.microsoft.com/office/drawing/2014/main" id="{43A5CFA5-5601-894F-FD74-23D9C8F7DDB3}"/>
                  </a:ext>
                </a:extLst>
              </p:cNvPr>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6;p28">
                <a:extLst>
                  <a:ext uri="{FF2B5EF4-FFF2-40B4-BE49-F238E27FC236}">
                    <a16:creationId xmlns:a16="http://schemas.microsoft.com/office/drawing/2014/main" id="{43BE8495-752F-A9B7-2569-18F4E8EE4283}"/>
                  </a:ext>
                </a:extLst>
              </p:cNvPr>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 name="Google Shape;953;p28">
            <a:extLst>
              <a:ext uri="{FF2B5EF4-FFF2-40B4-BE49-F238E27FC236}">
                <a16:creationId xmlns:a16="http://schemas.microsoft.com/office/drawing/2014/main" id="{0FB77C4A-9D15-B42A-F46C-05327F274051}"/>
              </a:ext>
            </a:extLst>
          </p:cNvPr>
          <p:cNvSpPr txBox="1"/>
          <p:nvPr/>
        </p:nvSpPr>
        <p:spPr>
          <a:xfrm>
            <a:off x="401940" y="4407471"/>
            <a:ext cx="792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224</a:t>
            </a:r>
            <a:r>
              <a:rPr lang="en-US" altLang="zh-CN" sz="1200" dirty="0">
                <a:latin typeface="Consolas" panose="020B0609020204030204" pitchFamily="49" charset="0"/>
                <a:sym typeface="Consolas"/>
              </a:rPr>
              <a:t>x224</a:t>
            </a:r>
            <a:r>
              <a:rPr lang="en" sz="1200" dirty="0">
                <a:latin typeface="Consolas" panose="020B0609020204030204" pitchFamily="49" charset="0"/>
                <a:sym typeface="Consolas"/>
              </a:rPr>
              <a:t>x3</a:t>
            </a:r>
            <a:endParaRPr sz="1200" dirty="0">
              <a:latin typeface="Consolas" panose="020B0609020204030204" pitchFamily="49" charset="0"/>
              <a:sym typeface="Consolas"/>
            </a:endParaRPr>
          </a:p>
        </p:txBody>
      </p:sp>
      <p:cxnSp>
        <p:nvCxnSpPr>
          <p:cNvPr id="91" name="Google Shape;951;p28">
            <a:extLst>
              <a:ext uri="{FF2B5EF4-FFF2-40B4-BE49-F238E27FC236}">
                <a16:creationId xmlns:a16="http://schemas.microsoft.com/office/drawing/2014/main" id="{54229742-E810-DA05-CF63-C54145E1D24C}"/>
              </a:ext>
            </a:extLst>
          </p:cNvPr>
          <p:cNvCxnSpPr/>
          <p:nvPr/>
        </p:nvCxnSpPr>
        <p:spPr>
          <a:xfrm>
            <a:off x="1358299" y="3735344"/>
            <a:ext cx="360300" cy="1800"/>
          </a:xfrm>
          <a:prstGeom prst="straightConnector1">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Google Shape;953;p28">
            <a:extLst>
              <a:ext uri="{FF2B5EF4-FFF2-40B4-BE49-F238E27FC236}">
                <a16:creationId xmlns:a16="http://schemas.microsoft.com/office/drawing/2014/main" id="{1FF9CFF1-E2C3-EDA6-A015-6803B7078672}"/>
              </a:ext>
            </a:extLst>
          </p:cNvPr>
          <p:cNvSpPr txBox="1"/>
          <p:nvPr/>
        </p:nvSpPr>
        <p:spPr>
          <a:xfrm>
            <a:off x="339432" y="2985334"/>
            <a:ext cx="1044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Target Image</a:t>
            </a:r>
            <a:endParaRPr sz="1200" dirty="0">
              <a:latin typeface="Consolas" panose="020B0609020204030204" pitchFamily="49" charset="0"/>
              <a:sym typeface="Consolas"/>
            </a:endParaRPr>
          </a:p>
        </p:txBody>
      </p:sp>
      <p:sp>
        <p:nvSpPr>
          <p:cNvPr id="93" name="Google Shape;6329;p63">
            <a:extLst>
              <a:ext uri="{FF2B5EF4-FFF2-40B4-BE49-F238E27FC236}">
                <a16:creationId xmlns:a16="http://schemas.microsoft.com/office/drawing/2014/main" id="{C1755BA3-E0B2-D2C8-A719-F48ECDBC16E1}"/>
              </a:ext>
            </a:extLst>
          </p:cNvPr>
          <p:cNvSpPr/>
          <p:nvPr/>
        </p:nvSpPr>
        <p:spPr>
          <a:xfrm rot="5400000">
            <a:off x="1565695" y="3597794"/>
            <a:ext cx="1296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sp>
        <p:nvSpPr>
          <p:cNvPr id="94" name="Google Shape;6330;p63">
            <a:extLst>
              <a:ext uri="{FF2B5EF4-FFF2-40B4-BE49-F238E27FC236}">
                <a16:creationId xmlns:a16="http://schemas.microsoft.com/office/drawing/2014/main" id="{573309CF-77A9-C5D6-01D7-0DE2F39DC0A5}"/>
              </a:ext>
            </a:extLst>
          </p:cNvPr>
          <p:cNvSpPr/>
          <p:nvPr/>
        </p:nvSpPr>
        <p:spPr>
          <a:xfrm rot="5400000">
            <a:off x="1136149" y="3597794"/>
            <a:ext cx="144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95" name="Google Shape;6339;p63">
            <a:extLst>
              <a:ext uri="{FF2B5EF4-FFF2-40B4-BE49-F238E27FC236}">
                <a16:creationId xmlns:a16="http://schemas.microsoft.com/office/drawing/2014/main" id="{63BB4068-C5D9-6277-6051-43BB097DB60E}"/>
              </a:ext>
            </a:extLst>
          </p:cNvPr>
          <p:cNvCxnSpPr>
            <a:cxnSpLocks/>
            <a:stCxn id="94" idx="0"/>
            <a:endCxn id="94" idx="0"/>
          </p:cNvCxnSpPr>
          <p:nvPr/>
        </p:nvCxnSpPr>
        <p:spPr>
          <a:xfrm>
            <a:off x="1993699" y="3735344"/>
            <a:ext cx="0" cy="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6341;p63">
            <a:extLst>
              <a:ext uri="{FF2B5EF4-FFF2-40B4-BE49-F238E27FC236}">
                <a16:creationId xmlns:a16="http://schemas.microsoft.com/office/drawing/2014/main" id="{178CFC01-DEB1-2E40-53AE-8B4F6C398FEF}"/>
              </a:ext>
            </a:extLst>
          </p:cNvPr>
          <p:cNvCxnSpPr>
            <a:cxnSpLocks/>
            <a:stCxn id="94" idx="0"/>
            <a:endCxn id="94" idx="0"/>
          </p:cNvCxnSpPr>
          <p:nvPr/>
        </p:nvCxnSpPr>
        <p:spPr>
          <a:xfrm>
            <a:off x="1993699" y="3735344"/>
            <a:ext cx="0" cy="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6342;p63">
            <a:extLst>
              <a:ext uri="{FF2B5EF4-FFF2-40B4-BE49-F238E27FC236}">
                <a16:creationId xmlns:a16="http://schemas.microsoft.com/office/drawing/2014/main" id="{0E9E4C7D-0424-13CE-B8A2-DC3ED4245FE9}"/>
              </a:ext>
            </a:extLst>
          </p:cNvPr>
          <p:cNvCxnSpPr>
            <a:cxnSpLocks/>
            <a:stCxn id="94" idx="0"/>
            <a:endCxn id="94" idx="0"/>
          </p:cNvCxnSpPr>
          <p:nvPr/>
        </p:nvCxnSpPr>
        <p:spPr>
          <a:xfrm>
            <a:off x="1993699" y="3735344"/>
            <a:ext cx="0" cy="0"/>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6343;p63">
            <a:extLst>
              <a:ext uri="{FF2B5EF4-FFF2-40B4-BE49-F238E27FC236}">
                <a16:creationId xmlns:a16="http://schemas.microsoft.com/office/drawing/2014/main" id="{B666CB92-5DE6-2A6C-6931-961B1B6ACD7F}"/>
              </a:ext>
            </a:extLst>
          </p:cNvPr>
          <p:cNvCxnSpPr>
            <a:cxnSpLocks/>
            <a:stCxn id="93" idx="2"/>
            <a:endCxn id="94" idx="0"/>
          </p:cNvCxnSpPr>
          <p:nvPr/>
        </p:nvCxnSpPr>
        <p:spPr>
          <a:xfrm flipH="1">
            <a:off x="1993699" y="3735344"/>
            <a:ext cx="82446" cy="0"/>
          </a:xfrm>
          <a:prstGeom prst="straightConnector1">
            <a:avLst/>
          </a:prstGeom>
          <a:noFill/>
          <a:ln w="15875" cap="flat" cmpd="sng">
            <a:solidFill>
              <a:schemeClr val="dk2"/>
            </a:solidFill>
            <a:prstDash val="solid"/>
            <a:round/>
            <a:headEnd type="none" w="med" len="med"/>
            <a:tailEnd type="none" w="med" len="med"/>
          </a:ln>
        </p:spPr>
      </p:cxnSp>
      <p:sp>
        <p:nvSpPr>
          <p:cNvPr id="99" name="Google Shape;6329;p63">
            <a:extLst>
              <a:ext uri="{FF2B5EF4-FFF2-40B4-BE49-F238E27FC236}">
                <a16:creationId xmlns:a16="http://schemas.microsoft.com/office/drawing/2014/main" id="{DF736DCE-51A7-0A2B-5E26-EE34CDC52C70}"/>
              </a:ext>
            </a:extLst>
          </p:cNvPr>
          <p:cNvSpPr/>
          <p:nvPr/>
        </p:nvSpPr>
        <p:spPr>
          <a:xfrm rot="5400000">
            <a:off x="1993791" y="3597794"/>
            <a:ext cx="1152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100" name="Google Shape;6339;p63">
            <a:extLst>
              <a:ext uri="{FF2B5EF4-FFF2-40B4-BE49-F238E27FC236}">
                <a16:creationId xmlns:a16="http://schemas.microsoft.com/office/drawing/2014/main" id="{8D3B920E-4C90-C9AB-6EDA-A4D532347EDF}"/>
              </a:ext>
            </a:extLst>
          </p:cNvPr>
          <p:cNvCxnSpPr/>
          <p:nvPr/>
        </p:nvCxnSpPr>
        <p:spPr>
          <a:xfrm>
            <a:off x="2349795" y="3735344"/>
            <a:ext cx="0" cy="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6341;p63">
            <a:extLst>
              <a:ext uri="{FF2B5EF4-FFF2-40B4-BE49-F238E27FC236}">
                <a16:creationId xmlns:a16="http://schemas.microsoft.com/office/drawing/2014/main" id="{12B664E6-77F3-1FC3-3F57-930BD4A849A6}"/>
              </a:ext>
            </a:extLst>
          </p:cNvPr>
          <p:cNvCxnSpPr/>
          <p:nvPr/>
        </p:nvCxnSpPr>
        <p:spPr>
          <a:xfrm>
            <a:off x="2349795" y="3735344"/>
            <a:ext cx="0" cy="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6342;p63">
            <a:extLst>
              <a:ext uri="{FF2B5EF4-FFF2-40B4-BE49-F238E27FC236}">
                <a16:creationId xmlns:a16="http://schemas.microsoft.com/office/drawing/2014/main" id="{5B07E2F9-0093-7468-6C5C-ABC54C1B6138}"/>
              </a:ext>
            </a:extLst>
          </p:cNvPr>
          <p:cNvCxnSpPr/>
          <p:nvPr/>
        </p:nvCxnSpPr>
        <p:spPr>
          <a:xfrm>
            <a:off x="2349795" y="3735344"/>
            <a:ext cx="0" cy="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6343;p63">
            <a:extLst>
              <a:ext uri="{FF2B5EF4-FFF2-40B4-BE49-F238E27FC236}">
                <a16:creationId xmlns:a16="http://schemas.microsoft.com/office/drawing/2014/main" id="{DF0EEAC5-9793-8D46-D8AB-5637871FB969}"/>
              </a:ext>
            </a:extLst>
          </p:cNvPr>
          <p:cNvCxnSpPr>
            <a:cxnSpLocks/>
            <a:stCxn id="99" idx="2"/>
            <a:endCxn id="93" idx="0"/>
          </p:cNvCxnSpPr>
          <p:nvPr/>
        </p:nvCxnSpPr>
        <p:spPr>
          <a:xfrm flipH="1">
            <a:off x="2351245" y="3735344"/>
            <a:ext cx="80996" cy="0"/>
          </a:xfrm>
          <a:prstGeom prst="straightConnector1">
            <a:avLst/>
          </a:prstGeom>
          <a:noFill/>
          <a:ln w="15875" cap="flat" cmpd="sng">
            <a:solidFill>
              <a:schemeClr val="dk2"/>
            </a:solidFill>
            <a:prstDash val="solid"/>
            <a:round/>
            <a:headEnd type="none" w="med" len="med"/>
            <a:tailEnd type="none" w="med" len="med"/>
          </a:ln>
        </p:spPr>
      </p:cxnSp>
      <p:sp>
        <p:nvSpPr>
          <p:cNvPr id="104" name="Google Shape;6329;p63">
            <a:extLst>
              <a:ext uri="{FF2B5EF4-FFF2-40B4-BE49-F238E27FC236}">
                <a16:creationId xmlns:a16="http://schemas.microsoft.com/office/drawing/2014/main" id="{A225E041-F457-AC60-550B-078E2AB1840D}"/>
              </a:ext>
            </a:extLst>
          </p:cNvPr>
          <p:cNvSpPr/>
          <p:nvPr/>
        </p:nvSpPr>
        <p:spPr>
          <a:xfrm rot="5400000">
            <a:off x="2421888" y="3597794"/>
            <a:ext cx="1008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105" name="Google Shape;6339;p63">
            <a:extLst>
              <a:ext uri="{FF2B5EF4-FFF2-40B4-BE49-F238E27FC236}">
                <a16:creationId xmlns:a16="http://schemas.microsoft.com/office/drawing/2014/main" id="{10DAE23B-CE25-F818-1A12-6928A2B697B0}"/>
              </a:ext>
            </a:extLst>
          </p:cNvPr>
          <p:cNvCxnSpPr/>
          <p:nvPr/>
        </p:nvCxnSpPr>
        <p:spPr>
          <a:xfrm>
            <a:off x="2710095" y="3735344"/>
            <a:ext cx="0" cy="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6341;p63">
            <a:extLst>
              <a:ext uri="{FF2B5EF4-FFF2-40B4-BE49-F238E27FC236}">
                <a16:creationId xmlns:a16="http://schemas.microsoft.com/office/drawing/2014/main" id="{EE94DE38-ED2A-68DB-7203-C109FF1C37DE}"/>
              </a:ext>
            </a:extLst>
          </p:cNvPr>
          <p:cNvCxnSpPr/>
          <p:nvPr/>
        </p:nvCxnSpPr>
        <p:spPr>
          <a:xfrm>
            <a:off x="2710095" y="3735344"/>
            <a:ext cx="0" cy="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6342;p63">
            <a:extLst>
              <a:ext uri="{FF2B5EF4-FFF2-40B4-BE49-F238E27FC236}">
                <a16:creationId xmlns:a16="http://schemas.microsoft.com/office/drawing/2014/main" id="{660F2A46-022F-5C03-E03E-C79A638FB9EE}"/>
              </a:ext>
            </a:extLst>
          </p:cNvPr>
          <p:cNvCxnSpPr/>
          <p:nvPr/>
        </p:nvCxnSpPr>
        <p:spPr>
          <a:xfrm>
            <a:off x="2710095" y="3735344"/>
            <a:ext cx="0" cy="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6343;p63">
            <a:extLst>
              <a:ext uri="{FF2B5EF4-FFF2-40B4-BE49-F238E27FC236}">
                <a16:creationId xmlns:a16="http://schemas.microsoft.com/office/drawing/2014/main" id="{2D27CC83-226F-9BE4-EE8D-843203296DAA}"/>
              </a:ext>
            </a:extLst>
          </p:cNvPr>
          <p:cNvCxnSpPr>
            <a:cxnSpLocks/>
            <a:stCxn id="104" idx="2"/>
            <a:endCxn id="99" idx="0"/>
          </p:cNvCxnSpPr>
          <p:nvPr/>
        </p:nvCxnSpPr>
        <p:spPr>
          <a:xfrm flipH="1">
            <a:off x="2707341" y="3735344"/>
            <a:ext cx="80997" cy="0"/>
          </a:xfrm>
          <a:prstGeom prst="straightConnector1">
            <a:avLst/>
          </a:prstGeom>
          <a:noFill/>
          <a:ln w="15875" cap="flat" cmpd="sng">
            <a:solidFill>
              <a:schemeClr val="dk2"/>
            </a:solidFill>
            <a:prstDash val="solid"/>
            <a:round/>
            <a:headEnd type="none" w="med" len="med"/>
            <a:tailEnd type="none" w="med" len="med"/>
          </a:ln>
        </p:spPr>
      </p:cxnSp>
      <p:sp>
        <p:nvSpPr>
          <p:cNvPr id="109" name="梯形 108">
            <a:extLst>
              <a:ext uri="{FF2B5EF4-FFF2-40B4-BE49-F238E27FC236}">
                <a16:creationId xmlns:a16="http://schemas.microsoft.com/office/drawing/2014/main" id="{B374D244-5976-3634-0C8C-C3C61C2EA247}"/>
              </a:ext>
            </a:extLst>
          </p:cNvPr>
          <p:cNvSpPr/>
          <p:nvPr/>
        </p:nvSpPr>
        <p:spPr>
          <a:xfrm rot="16200000" flipH="1">
            <a:off x="5543584" y="2870607"/>
            <a:ext cx="2221706" cy="1735938"/>
          </a:xfrm>
          <a:prstGeom prst="trapezoid">
            <a:avLst/>
          </a:prstGeom>
          <a:solidFill>
            <a:schemeClr val="accent6">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Google Shape;6329;p63">
            <a:extLst>
              <a:ext uri="{FF2B5EF4-FFF2-40B4-BE49-F238E27FC236}">
                <a16:creationId xmlns:a16="http://schemas.microsoft.com/office/drawing/2014/main" id="{C92F73A1-B81B-85B7-53AB-3E13ED7A5C60}"/>
              </a:ext>
            </a:extLst>
          </p:cNvPr>
          <p:cNvSpPr/>
          <p:nvPr/>
        </p:nvSpPr>
        <p:spPr>
          <a:xfrm rot="16200000" flipH="1">
            <a:off x="6158511" y="3601026"/>
            <a:ext cx="1296000" cy="2751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sp>
        <p:nvSpPr>
          <p:cNvPr id="111" name="Google Shape;6330;p63">
            <a:extLst>
              <a:ext uri="{FF2B5EF4-FFF2-40B4-BE49-F238E27FC236}">
                <a16:creationId xmlns:a16="http://schemas.microsoft.com/office/drawing/2014/main" id="{595E3065-A006-3D15-CE5D-1D3D33B19515}"/>
              </a:ext>
            </a:extLst>
          </p:cNvPr>
          <p:cNvSpPr/>
          <p:nvPr/>
        </p:nvSpPr>
        <p:spPr>
          <a:xfrm rot="16200000" flipH="1">
            <a:off x="6444057" y="3601026"/>
            <a:ext cx="1440000" cy="2751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112" name="Google Shape;6339;p63">
            <a:extLst>
              <a:ext uri="{FF2B5EF4-FFF2-40B4-BE49-F238E27FC236}">
                <a16:creationId xmlns:a16="http://schemas.microsoft.com/office/drawing/2014/main" id="{2565D21E-E8C0-5E6B-D02F-DF42D7840777}"/>
              </a:ext>
            </a:extLst>
          </p:cNvPr>
          <p:cNvCxnSpPr>
            <a:cxnSpLocks/>
            <a:stCxn id="111" idx="0"/>
            <a:endCxn id="111" idx="0"/>
          </p:cNvCxnSpPr>
          <p:nvPr/>
        </p:nvCxnSpPr>
        <p:spPr>
          <a:xfrm flipH="1">
            <a:off x="7026507" y="3738576"/>
            <a:ext cx="0" cy="0"/>
          </a:xfrm>
          <a:prstGeom prst="straightConnector1">
            <a:avLst/>
          </a:prstGeom>
          <a:noFill/>
          <a:ln w="9525" cap="flat" cmpd="sng">
            <a:solidFill>
              <a:schemeClr val="dk2"/>
            </a:solidFill>
            <a:prstDash val="solid"/>
            <a:round/>
            <a:headEnd type="none" w="med" len="med"/>
            <a:tailEnd type="none" w="med" len="med"/>
          </a:ln>
        </p:spPr>
      </p:cxnSp>
      <p:cxnSp>
        <p:nvCxnSpPr>
          <p:cNvPr id="113" name="Google Shape;6341;p63">
            <a:extLst>
              <a:ext uri="{FF2B5EF4-FFF2-40B4-BE49-F238E27FC236}">
                <a16:creationId xmlns:a16="http://schemas.microsoft.com/office/drawing/2014/main" id="{B4421CD7-4A6C-7495-48FF-3B3374DD7907}"/>
              </a:ext>
            </a:extLst>
          </p:cNvPr>
          <p:cNvCxnSpPr>
            <a:cxnSpLocks/>
            <a:stCxn id="111" idx="0"/>
            <a:endCxn id="111" idx="0"/>
          </p:cNvCxnSpPr>
          <p:nvPr/>
        </p:nvCxnSpPr>
        <p:spPr>
          <a:xfrm flipH="1">
            <a:off x="7026507" y="3738576"/>
            <a:ext cx="0" cy="0"/>
          </a:xfrm>
          <a:prstGeom prst="straightConnector1">
            <a:avLst/>
          </a:prstGeom>
          <a:noFill/>
          <a:ln w="9525" cap="flat" cmpd="sng">
            <a:solidFill>
              <a:schemeClr val="dk2"/>
            </a:solidFill>
            <a:prstDash val="solid"/>
            <a:round/>
            <a:headEnd type="none" w="med" len="med"/>
            <a:tailEnd type="none" w="med" len="med"/>
          </a:ln>
        </p:spPr>
      </p:cxnSp>
      <p:cxnSp>
        <p:nvCxnSpPr>
          <p:cNvPr id="114" name="Google Shape;6342;p63">
            <a:extLst>
              <a:ext uri="{FF2B5EF4-FFF2-40B4-BE49-F238E27FC236}">
                <a16:creationId xmlns:a16="http://schemas.microsoft.com/office/drawing/2014/main" id="{95652C20-1569-D8BC-8856-A6E94C9E52AB}"/>
              </a:ext>
            </a:extLst>
          </p:cNvPr>
          <p:cNvCxnSpPr>
            <a:cxnSpLocks/>
            <a:stCxn id="111" idx="0"/>
            <a:endCxn id="111" idx="0"/>
          </p:cNvCxnSpPr>
          <p:nvPr/>
        </p:nvCxnSpPr>
        <p:spPr>
          <a:xfrm flipH="1">
            <a:off x="7026507" y="3738576"/>
            <a:ext cx="0" cy="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6343;p63">
            <a:extLst>
              <a:ext uri="{FF2B5EF4-FFF2-40B4-BE49-F238E27FC236}">
                <a16:creationId xmlns:a16="http://schemas.microsoft.com/office/drawing/2014/main" id="{0CCF0521-913C-7FD9-4802-DD40A2567B66}"/>
              </a:ext>
            </a:extLst>
          </p:cNvPr>
          <p:cNvCxnSpPr>
            <a:cxnSpLocks/>
            <a:stCxn id="110" idx="2"/>
            <a:endCxn id="111" idx="0"/>
          </p:cNvCxnSpPr>
          <p:nvPr/>
        </p:nvCxnSpPr>
        <p:spPr>
          <a:xfrm>
            <a:off x="6944061" y="3738576"/>
            <a:ext cx="82446" cy="0"/>
          </a:xfrm>
          <a:prstGeom prst="straightConnector1">
            <a:avLst/>
          </a:prstGeom>
          <a:noFill/>
          <a:ln w="15875" cap="flat" cmpd="sng">
            <a:solidFill>
              <a:schemeClr val="dk2"/>
            </a:solidFill>
            <a:prstDash val="solid"/>
            <a:round/>
            <a:headEnd type="none" w="med" len="med"/>
            <a:tailEnd type="none" w="med" len="med"/>
          </a:ln>
        </p:spPr>
      </p:cxnSp>
      <p:sp>
        <p:nvSpPr>
          <p:cNvPr id="116" name="Google Shape;6329;p63">
            <a:extLst>
              <a:ext uri="{FF2B5EF4-FFF2-40B4-BE49-F238E27FC236}">
                <a16:creationId xmlns:a16="http://schemas.microsoft.com/office/drawing/2014/main" id="{0BE2B2CE-9315-2776-5AF9-161459924885}"/>
              </a:ext>
            </a:extLst>
          </p:cNvPr>
          <p:cNvSpPr/>
          <p:nvPr/>
        </p:nvSpPr>
        <p:spPr>
          <a:xfrm rot="16200000" flipH="1">
            <a:off x="5874415" y="3601026"/>
            <a:ext cx="1152000" cy="2751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117" name="Google Shape;6339;p63">
            <a:extLst>
              <a:ext uri="{FF2B5EF4-FFF2-40B4-BE49-F238E27FC236}">
                <a16:creationId xmlns:a16="http://schemas.microsoft.com/office/drawing/2014/main" id="{ECCB05ED-763B-1510-6856-1B05884BB39F}"/>
              </a:ext>
            </a:extLst>
          </p:cNvPr>
          <p:cNvCxnSpPr>
            <a:cxnSpLocks/>
          </p:cNvCxnSpPr>
          <p:nvPr/>
        </p:nvCxnSpPr>
        <p:spPr>
          <a:xfrm flipH="1">
            <a:off x="6670411" y="3738576"/>
            <a:ext cx="0" cy="0"/>
          </a:xfrm>
          <a:prstGeom prst="straightConnector1">
            <a:avLst/>
          </a:prstGeom>
          <a:noFill/>
          <a:ln w="9525" cap="flat" cmpd="sng">
            <a:solidFill>
              <a:schemeClr val="dk2"/>
            </a:solidFill>
            <a:prstDash val="solid"/>
            <a:round/>
            <a:headEnd type="none" w="med" len="med"/>
            <a:tailEnd type="none" w="med" len="med"/>
          </a:ln>
        </p:spPr>
      </p:cxnSp>
      <p:cxnSp>
        <p:nvCxnSpPr>
          <p:cNvPr id="118" name="Google Shape;6341;p63">
            <a:extLst>
              <a:ext uri="{FF2B5EF4-FFF2-40B4-BE49-F238E27FC236}">
                <a16:creationId xmlns:a16="http://schemas.microsoft.com/office/drawing/2014/main" id="{BE6757D5-47FC-FD7B-BD36-391FB601C0EF}"/>
              </a:ext>
            </a:extLst>
          </p:cNvPr>
          <p:cNvCxnSpPr>
            <a:cxnSpLocks/>
          </p:cNvCxnSpPr>
          <p:nvPr/>
        </p:nvCxnSpPr>
        <p:spPr>
          <a:xfrm flipH="1">
            <a:off x="6670411" y="3738576"/>
            <a:ext cx="0" cy="0"/>
          </a:xfrm>
          <a:prstGeom prst="straightConnector1">
            <a:avLst/>
          </a:prstGeom>
          <a:noFill/>
          <a:ln w="9525" cap="flat" cmpd="sng">
            <a:solidFill>
              <a:schemeClr val="dk2"/>
            </a:solidFill>
            <a:prstDash val="solid"/>
            <a:round/>
            <a:headEnd type="none" w="med" len="med"/>
            <a:tailEnd type="none" w="med" len="med"/>
          </a:ln>
        </p:spPr>
      </p:cxnSp>
      <p:cxnSp>
        <p:nvCxnSpPr>
          <p:cNvPr id="119" name="Google Shape;6342;p63">
            <a:extLst>
              <a:ext uri="{FF2B5EF4-FFF2-40B4-BE49-F238E27FC236}">
                <a16:creationId xmlns:a16="http://schemas.microsoft.com/office/drawing/2014/main" id="{397BE1B4-6D1B-C9CF-8698-AD8167A0FF40}"/>
              </a:ext>
            </a:extLst>
          </p:cNvPr>
          <p:cNvCxnSpPr>
            <a:cxnSpLocks/>
          </p:cNvCxnSpPr>
          <p:nvPr/>
        </p:nvCxnSpPr>
        <p:spPr>
          <a:xfrm flipH="1">
            <a:off x="6670411" y="3738576"/>
            <a:ext cx="0" cy="0"/>
          </a:xfrm>
          <a:prstGeom prst="straightConnector1">
            <a:avLst/>
          </a:prstGeom>
          <a:noFill/>
          <a:ln w="9525" cap="flat" cmpd="sng">
            <a:solidFill>
              <a:schemeClr val="dk2"/>
            </a:solidFill>
            <a:prstDash val="solid"/>
            <a:round/>
            <a:headEnd type="none" w="med" len="med"/>
            <a:tailEnd type="none" w="med" len="med"/>
          </a:ln>
        </p:spPr>
      </p:cxnSp>
      <p:cxnSp>
        <p:nvCxnSpPr>
          <p:cNvPr id="120" name="Google Shape;6343;p63">
            <a:extLst>
              <a:ext uri="{FF2B5EF4-FFF2-40B4-BE49-F238E27FC236}">
                <a16:creationId xmlns:a16="http://schemas.microsoft.com/office/drawing/2014/main" id="{0BE71EAE-F762-DFB5-1CCC-346DBD693D3C}"/>
              </a:ext>
            </a:extLst>
          </p:cNvPr>
          <p:cNvCxnSpPr>
            <a:cxnSpLocks/>
            <a:stCxn id="116" idx="2"/>
            <a:endCxn id="110" idx="0"/>
          </p:cNvCxnSpPr>
          <p:nvPr/>
        </p:nvCxnSpPr>
        <p:spPr>
          <a:xfrm>
            <a:off x="6587965" y="3738576"/>
            <a:ext cx="80996" cy="0"/>
          </a:xfrm>
          <a:prstGeom prst="straightConnector1">
            <a:avLst/>
          </a:prstGeom>
          <a:noFill/>
          <a:ln w="15875" cap="flat" cmpd="sng">
            <a:solidFill>
              <a:schemeClr val="dk2"/>
            </a:solidFill>
            <a:prstDash val="solid"/>
            <a:round/>
            <a:headEnd type="none" w="med" len="med"/>
            <a:tailEnd type="none" w="med" len="med"/>
          </a:ln>
        </p:spPr>
      </p:cxnSp>
      <p:sp>
        <p:nvSpPr>
          <p:cNvPr id="121" name="Google Shape;6329;p63">
            <a:extLst>
              <a:ext uri="{FF2B5EF4-FFF2-40B4-BE49-F238E27FC236}">
                <a16:creationId xmlns:a16="http://schemas.microsoft.com/office/drawing/2014/main" id="{E017006C-205F-625C-AA87-1254E12EABC5}"/>
              </a:ext>
            </a:extLst>
          </p:cNvPr>
          <p:cNvSpPr/>
          <p:nvPr/>
        </p:nvSpPr>
        <p:spPr>
          <a:xfrm rot="16200000" flipH="1">
            <a:off x="5590318" y="3601026"/>
            <a:ext cx="1008000" cy="2751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122" name="Google Shape;6339;p63">
            <a:extLst>
              <a:ext uri="{FF2B5EF4-FFF2-40B4-BE49-F238E27FC236}">
                <a16:creationId xmlns:a16="http://schemas.microsoft.com/office/drawing/2014/main" id="{D1D063AC-A57A-66F4-827C-CFB4C126CEA2}"/>
              </a:ext>
            </a:extLst>
          </p:cNvPr>
          <p:cNvCxnSpPr>
            <a:cxnSpLocks/>
          </p:cNvCxnSpPr>
          <p:nvPr/>
        </p:nvCxnSpPr>
        <p:spPr>
          <a:xfrm flipH="1">
            <a:off x="6310111" y="3738576"/>
            <a:ext cx="0" cy="0"/>
          </a:xfrm>
          <a:prstGeom prst="straightConnector1">
            <a:avLst/>
          </a:prstGeom>
          <a:noFill/>
          <a:ln w="9525" cap="flat" cmpd="sng">
            <a:solidFill>
              <a:schemeClr val="dk2"/>
            </a:solidFill>
            <a:prstDash val="solid"/>
            <a:round/>
            <a:headEnd type="none" w="med" len="med"/>
            <a:tailEnd type="none" w="med" len="med"/>
          </a:ln>
        </p:spPr>
      </p:cxnSp>
      <p:cxnSp>
        <p:nvCxnSpPr>
          <p:cNvPr id="123" name="Google Shape;6341;p63">
            <a:extLst>
              <a:ext uri="{FF2B5EF4-FFF2-40B4-BE49-F238E27FC236}">
                <a16:creationId xmlns:a16="http://schemas.microsoft.com/office/drawing/2014/main" id="{2CE4F74B-7D70-84B6-D392-CB77BCAC40D1}"/>
              </a:ext>
            </a:extLst>
          </p:cNvPr>
          <p:cNvCxnSpPr>
            <a:cxnSpLocks/>
          </p:cNvCxnSpPr>
          <p:nvPr/>
        </p:nvCxnSpPr>
        <p:spPr>
          <a:xfrm flipH="1">
            <a:off x="6310111" y="3738576"/>
            <a:ext cx="0" cy="0"/>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6342;p63">
            <a:extLst>
              <a:ext uri="{FF2B5EF4-FFF2-40B4-BE49-F238E27FC236}">
                <a16:creationId xmlns:a16="http://schemas.microsoft.com/office/drawing/2014/main" id="{A8382D66-B3AA-A00F-BFBC-1DD878C183BC}"/>
              </a:ext>
            </a:extLst>
          </p:cNvPr>
          <p:cNvCxnSpPr>
            <a:cxnSpLocks/>
          </p:cNvCxnSpPr>
          <p:nvPr/>
        </p:nvCxnSpPr>
        <p:spPr>
          <a:xfrm flipH="1">
            <a:off x="6310111" y="3738576"/>
            <a:ext cx="0" cy="0"/>
          </a:xfrm>
          <a:prstGeom prst="straightConnector1">
            <a:avLst/>
          </a:prstGeom>
          <a:noFill/>
          <a:ln w="9525" cap="flat" cmpd="sng">
            <a:solidFill>
              <a:schemeClr val="dk2"/>
            </a:solidFill>
            <a:prstDash val="solid"/>
            <a:round/>
            <a:headEnd type="none" w="med" len="med"/>
            <a:tailEnd type="none" w="med" len="med"/>
          </a:ln>
        </p:spPr>
      </p:cxnSp>
      <p:cxnSp>
        <p:nvCxnSpPr>
          <p:cNvPr id="125" name="Google Shape;6343;p63">
            <a:extLst>
              <a:ext uri="{FF2B5EF4-FFF2-40B4-BE49-F238E27FC236}">
                <a16:creationId xmlns:a16="http://schemas.microsoft.com/office/drawing/2014/main" id="{F6E66E3D-1A6B-B186-A5E9-55AC127FF567}"/>
              </a:ext>
            </a:extLst>
          </p:cNvPr>
          <p:cNvCxnSpPr>
            <a:cxnSpLocks/>
            <a:stCxn id="121" idx="2"/>
            <a:endCxn id="116" idx="0"/>
          </p:cNvCxnSpPr>
          <p:nvPr/>
        </p:nvCxnSpPr>
        <p:spPr>
          <a:xfrm>
            <a:off x="6231868" y="3738576"/>
            <a:ext cx="80997" cy="0"/>
          </a:xfrm>
          <a:prstGeom prst="straightConnector1">
            <a:avLst/>
          </a:prstGeom>
          <a:noFill/>
          <a:ln w="15875" cap="flat" cmpd="sng">
            <a:solidFill>
              <a:schemeClr val="dk2"/>
            </a:solidFill>
            <a:prstDash val="solid"/>
            <a:round/>
            <a:headEnd type="none" w="med" len="med"/>
            <a:tailEnd type="none" w="med" len="med"/>
          </a:ln>
        </p:spPr>
      </p:cxnSp>
      <p:cxnSp>
        <p:nvCxnSpPr>
          <p:cNvPr id="126" name="Google Shape;951;p28">
            <a:extLst>
              <a:ext uri="{FF2B5EF4-FFF2-40B4-BE49-F238E27FC236}">
                <a16:creationId xmlns:a16="http://schemas.microsoft.com/office/drawing/2014/main" id="{B66C76D0-E633-106C-9CF0-6C431A6809C3}"/>
              </a:ext>
            </a:extLst>
          </p:cNvPr>
          <p:cNvCxnSpPr>
            <a:cxnSpLocks/>
            <a:stCxn id="104" idx="0"/>
            <a:endCxn id="128" idx="2"/>
          </p:cNvCxnSpPr>
          <p:nvPr/>
        </p:nvCxnSpPr>
        <p:spPr>
          <a:xfrm>
            <a:off x="3063438" y="3735344"/>
            <a:ext cx="474192" cy="2380"/>
          </a:xfrm>
          <a:prstGeom prst="straightConnector1">
            <a:avLst/>
          </a:prstGeom>
          <a:noFill/>
          <a:ln w="15875" cap="flat" cmpd="sng">
            <a:solidFill>
              <a:srgbClr val="595959"/>
            </a:solidFill>
            <a:prstDash val="dash"/>
            <a:round/>
            <a:headEnd type="none" w="med" len="med"/>
            <a:tailEnd type="arrow" w="med" len="med"/>
          </a:ln>
        </p:spPr>
      </p:cxnSp>
      <p:cxnSp>
        <p:nvCxnSpPr>
          <p:cNvPr id="127" name="Google Shape;951;p28">
            <a:extLst>
              <a:ext uri="{FF2B5EF4-FFF2-40B4-BE49-F238E27FC236}">
                <a16:creationId xmlns:a16="http://schemas.microsoft.com/office/drawing/2014/main" id="{C91AFC50-3AC5-CE44-0ED7-527DF5DCEE25}"/>
              </a:ext>
            </a:extLst>
          </p:cNvPr>
          <p:cNvCxnSpPr>
            <a:cxnSpLocks/>
            <a:stCxn id="137" idx="6"/>
            <a:endCxn id="121" idx="0"/>
          </p:cNvCxnSpPr>
          <p:nvPr/>
        </p:nvCxnSpPr>
        <p:spPr>
          <a:xfrm>
            <a:off x="5590505" y="3737724"/>
            <a:ext cx="366263" cy="852"/>
          </a:xfrm>
          <a:prstGeom prst="straightConnector1">
            <a:avLst/>
          </a:prstGeom>
          <a:noFill/>
          <a:ln w="15875" cap="flat" cmpd="sng">
            <a:solidFill>
              <a:srgbClr val="595959"/>
            </a:solidFill>
            <a:prstDash val="dash"/>
            <a:round/>
            <a:headEnd type="none" w="med" len="med"/>
            <a:tailEnd type="arrow" w="med" len="med"/>
          </a:ln>
        </p:spPr>
      </p:cxnSp>
      <p:sp>
        <p:nvSpPr>
          <p:cNvPr id="128" name="Google Shape;6678;p69">
            <a:extLst>
              <a:ext uri="{FF2B5EF4-FFF2-40B4-BE49-F238E27FC236}">
                <a16:creationId xmlns:a16="http://schemas.microsoft.com/office/drawing/2014/main" id="{CCC96AAD-606B-CB54-F6A8-9D40B92350A0}"/>
              </a:ext>
            </a:extLst>
          </p:cNvPr>
          <p:cNvSpPr/>
          <p:nvPr/>
        </p:nvSpPr>
        <p:spPr>
          <a:xfrm rot="5400000">
            <a:off x="3258030" y="3600174"/>
            <a:ext cx="834300" cy="275100"/>
          </a:xfrm>
          <a:prstGeom prst="rect">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Consolas" panose="020B0609020204030204" pitchFamily="49" charset="0"/>
              </a:rPr>
              <a:t>Conv</a:t>
            </a:r>
            <a:endParaRPr sz="1200" dirty="0">
              <a:latin typeface="Consolas" panose="020B0609020204030204" pitchFamily="49" charset="0"/>
            </a:endParaRPr>
          </a:p>
        </p:txBody>
      </p:sp>
      <p:sp>
        <p:nvSpPr>
          <p:cNvPr id="129" name="Google Shape;6678;p69">
            <a:extLst>
              <a:ext uri="{FF2B5EF4-FFF2-40B4-BE49-F238E27FC236}">
                <a16:creationId xmlns:a16="http://schemas.microsoft.com/office/drawing/2014/main" id="{E1534501-F532-89F8-2673-761C1CC6260D}"/>
              </a:ext>
            </a:extLst>
          </p:cNvPr>
          <p:cNvSpPr/>
          <p:nvPr/>
        </p:nvSpPr>
        <p:spPr>
          <a:xfrm rot="5400000">
            <a:off x="3623328" y="3600174"/>
            <a:ext cx="834300" cy="275100"/>
          </a:xfrm>
          <a:prstGeom prst="rect">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latin typeface="Consolas" panose="020B0609020204030204" pitchFamily="49" charset="0"/>
              </a:rPr>
              <a:t>AdaIN</a:t>
            </a:r>
            <a:endParaRPr sz="1200" dirty="0">
              <a:latin typeface="Consolas" panose="020B0609020204030204" pitchFamily="49" charset="0"/>
            </a:endParaRPr>
          </a:p>
        </p:txBody>
      </p:sp>
      <p:cxnSp>
        <p:nvCxnSpPr>
          <p:cNvPr id="130" name="Google Shape;6343;p63">
            <a:extLst>
              <a:ext uri="{FF2B5EF4-FFF2-40B4-BE49-F238E27FC236}">
                <a16:creationId xmlns:a16="http://schemas.microsoft.com/office/drawing/2014/main" id="{15268AD9-BB6C-6300-1D4A-DEBCD4B8BB09}"/>
              </a:ext>
            </a:extLst>
          </p:cNvPr>
          <p:cNvCxnSpPr>
            <a:cxnSpLocks/>
            <a:stCxn id="129" idx="2"/>
            <a:endCxn id="128" idx="0"/>
          </p:cNvCxnSpPr>
          <p:nvPr/>
        </p:nvCxnSpPr>
        <p:spPr>
          <a:xfrm flipH="1">
            <a:off x="3812730" y="3737724"/>
            <a:ext cx="90198" cy="0"/>
          </a:xfrm>
          <a:prstGeom prst="straightConnector1">
            <a:avLst/>
          </a:prstGeom>
          <a:noFill/>
          <a:ln w="15875" cap="flat" cmpd="sng">
            <a:solidFill>
              <a:schemeClr val="dk2"/>
            </a:solidFill>
            <a:prstDash val="solid"/>
            <a:round/>
            <a:headEnd type="none" w="med" len="med"/>
            <a:tailEnd type="none" w="med" len="med"/>
          </a:ln>
        </p:spPr>
      </p:cxnSp>
      <p:sp>
        <p:nvSpPr>
          <p:cNvPr id="131" name="Google Shape;6678;p69">
            <a:extLst>
              <a:ext uri="{FF2B5EF4-FFF2-40B4-BE49-F238E27FC236}">
                <a16:creationId xmlns:a16="http://schemas.microsoft.com/office/drawing/2014/main" id="{1F105B95-B243-4F81-2080-55B874951EAD}"/>
              </a:ext>
            </a:extLst>
          </p:cNvPr>
          <p:cNvSpPr/>
          <p:nvPr/>
        </p:nvSpPr>
        <p:spPr>
          <a:xfrm rot="5400000">
            <a:off x="3988626" y="3601211"/>
            <a:ext cx="834300" cy="275100"/>
          </a:xfrm>
          <a:prstGeom prst="rect">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latin typeface="Consolas" panose="020B0609020204030204" pitchFamily="49" charset="0"/>
              </a:rPr>
              <a:t>ReLU</a:t>
            </a:r>
            <a:endParaRPr sz="1200" dirty="0">
              <a:latin typeface="Consolas" panose="020B0609020204030204" pitchFamily="49" charset="0"/>
            </a:endParaRPr>
          </a:p>
        </p:txBody>
      </p:sp>
      <p:cxnSp>
        <p:nvCxnSpPr>
          <p:cNvPr id="132" name="Google Shape;6343;p63">
            <a:extLst>
              <a:ext uri="{FF2B5EF4-FFF2-40B4-BE49-F238E27FC236}">
                <a16:creationId xmlns:a16="http://schemas.microsoft.com/office/drawing/2014/main" id="{C5EDBE0D-54A8-7D8C-04DA-B3172859D040}"/>
              </a:ext>
            </a:extLst>
          </p:cNvPr>
          <p:cNvCxnSpPr>
            <a:cxnSpLocks/>
            <a:stCxn id="131" idx="2"/>
            <a:endCxn id="129" idx="0"/>
          </p:cNvCxnSpPr>
          <p:nvPr/>
        </p:nvCxnSpPr>
        <p:spPr>
          <a:xfrm flipH="1" flipV="1">
            <a:off x="4178028" y="3737724"/>
            <a:ext cx="90198" cy="1037"/>
          </a:xfrm>
          <a:prstGeom prst="straightConnector1">
            <a:avLst/>
          </a:prstGeom>
          <a:noFill/>
          <a:ln w="15875" cap="flat" cmpd="sng">
            <a:solidFill>
              <a:schemeClr val="dk2"/>
            </a:solidFill>
            <a:prstDash val="solid"/>
            <a:round/>
            <a:headEnd type="none" w="med" len="med"/>
            <a:tailEnd type="none" w="med" len="med"/>
          </a:ln>
        </p:spPr>
      </p:cxnSp>
      <p:sp>
        <p:nvSpPr>
          <p:cNvPr id="133" name="Google Shape;6678;p69">
            <a:extLst>
              <a:ext uri="{FF2B5EF4-FFF2-40B4-BE49-F238E27FC236}">
                <a16:creationId xmlns:a16="http://schemas.microsoft.com/office/drawing/2014/main" id="{F517B0F0-1536-7594-C0EA-54787E88A6EC}"/>
              </a:ext>
            </a:extLst>
          </p:cNvPr>
          <p:cNvSpPr/>
          <p:nvPr/>
        </p:nvSpPr>
        <p:spPr>
          <a:xfrm rot="5400000">
            <a:off x="4355545" y="3600474"/>
            <a:ext cx="834300" cy="275100"/>
          </a:xfrm>
          <a:prstGeom prst="rect">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latin typeface="Consolas" panose="020B0609020204030204" pitchFamily="49" charset="0"/>
              </a:rPr>
              <a:t>Conv</a:t>
            </a:r>
            <a:endParaRPr sz="1200" dirty="0">
              <a:latin typeface="Consolas" panose="020B0609020204030204" pitchFamily="49" charset="0"/>
            </a:endParaRPr>
          </a:p>
        </p:txBody>
      </p:sp>
      <p:cxnSp>
        <p:nvCxnSpPr>
          <p:cNvPr id="134" name="Google Shape;6343;p63">
            <a:extLst>
              <a:ext uri="{FF2B5EF4-FFF2-40B4-BE49-F238E27FC236}">
                <a16:creationId xmlns:a16="http://schemas.microsoft.com/office/drawing/2014/main" id="{9C8BD9F1-2B88-F779-0C61-8C05BB356B5C}"/>
              </a:ext>
            </a:extLst>
          </p:cNvPr>
          <p:cNvCxnSpPr>
            <a:cxnSpLocks/>
            <a:stCxn id="133" idx="2"/>
            <a:endCxn id="131" idx="0"/>
          </p:cNvCxnSpPr>
          <p:nvPr/>
        </p:nvCxnSpPr>
        <p:spPr>
          <a:xfrm flipH="1">
            <a:off x="4543326" y="3738024"/>
            <a:ext cx="91819" cy="737"/>
          </a:xfrm>
          <a:prstGeom prst="straightConnector1">
            <a:avLst/>
          </a:prstGeom>
          <a:noFill/>
          <a:ln w="15875" cap="flat" cmpd="sng">
            <a:solidFill>
              <a:schemeClr val="dk2"/>
            </a:solidFill>
            <a:prstDash val="solid"/>
            <a:round/>
            <a:headEnd type="none" w="med" len="med"/>
            <a:tailEnd type="none" w="med" len="med"/>
          </a:ln>
        </p:spPr>
      </p:cxnSp>
      <p:sp>
        <p:nvSpPr>
          <p:cNvPr id="135" name="Google Shape;6678;p69">
            <a:extLst>
              <a:ext uri="{FF2B5EF4-FFF2-40B4-BE49-F238E27FC236}">
                <a16:creationId xmlns:a16="http://schemas.microsoft.com/office/drawing/2014/main" id="{CEA39129-EB8C-0110-1742-107105D330BE}"/>
              </a:ext>
            </a:extLst>
          </p:cNvPr>
          <p:cNvSpPr/>
          <p:nvPr/>
        </p:nvSpPr>
        <p:spPr>
          <a:xfrm rot="5400000">
            <a:off x="4720843" y="3601211"/>
            <a:ext cx="834300" cy="275100"/>
          </a:xfrm>
          <a:prstGeom prst="rect">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latin typeface="Consolas" panose="020B0609020204030204" pitchFamily="49" charset="0"/>
              </a:rPr>
              <a:t>AdaIN</a:t>
            </a:r>
            <a:endParaRPr sz="1200" dirty="0">
              <a:latin typeface="Consolas" panose="020B0609020204030204" pitchFamily="49" charset="0"/>
            </a:endParaRPr>
          </a:p>
        </p:txBody>
      </p:sp>
      <p:cxnSp>
        <p:nvCxnSpPr>
          <p:cNvPr id="136" name="Google Shape;6343;p63">
            <a:extLst>
              <a:ext uri="{FF2B5EF4-FFF2-40B4-BE49-F238E27FC236}">
                <a16:creationId xmlns:a16="http://schemas.microsoft.com/office/drawing/2014/main" id="{CF98EBE2-8E15-FDE4-5487-BAF796E8D460}"/>
              </a:ext>
            </a:extLst>
          </p:cNvPr>
          <p:cNvCxnSpPr>
            <a:cxnSpLocks/>
            <a:stCxn id="135" idx="2"/>
            <a:endCxn id="133" idx="0"/>
          </p:cNvCxnSpPr>
          <p:nvPr/>
        </p:nvCxnSpPr>
        <p:spPr>
          <a:xfrm flipH="1" flipV="1">
            <a:off x="4910245" y="3738024"/>
            <a:ext cx="90198" cy="737"/>
          </a:xfrm>
          <a:prstGeom prst="straightConnector1">
            <a:avLst/>
          </a:prstGeom>
          <a:noFill/>
          <a:ln w="15875" cap="flat" cmpd="sng">
            <a:solidFill>
              <a:schemeClr val="dk2"/>
            </a:solidFill>
            <a:prstDash val="solid"/>
            <a:round/>
            <a:headEnd type="none" w="med" len="med"/>
            <a:tailEnd type="none" w="med" len="med"/>
          </a:ln>
        </p:spPr>
      </p:cxnSp>
      <p:sp>
        <p:nvSpPr>
          <p:cNvPr id="137" name="流程图: 或者 136">
            <a:extLst>
              <a:ext uri="{FF2B5EF4-FFF2-40B4-BE49-F238E27FC236}">
                <a16:creationId xmlns:a16="http://schemas.microsoft.com/office/drawing/2014/main" id="{8892012F-3E86-843B-2D26-29BC9E436E95}"/>
              </a:ext>
            </a:extLst>
          </p:cNvPr>
          <p:cNvSpPr/>
          <p:nvPr/>
        </p:nvSpPr>
        <p:spPr>
          <a:xfrm>
            <a:off x="5367555" y="3626249"/>
            <a:ext cx="222950" cy="222950"/>
          </a:xfrm>
          <a:prstGeom prst="flowChartOr">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Google Shape;6343;p63">
            <a:extLst>
              <a:ext uri="{FF2B5EF4-FFF2-40B4-BE49-F238E27FC236}">
                <a16:creationId xmlns:a16="http://schemas.microsoft.com/office/drawing/2014/main" id="{5D1C0EA3-0B99-311B-DAF2-79C219924393}"/>
              </a:ext>
            </a:extLst>
          </p:cNvPr>
          <p:cNvCxnSpPr>
            <a:cxnSpLocks/>
            <a:stCxn id="137" idx="2"/>
            <a:endCxn id="135" idx="0"/>
          </p:cNvCxnSpPr>
          <p:nvPr/>
        </p:nvCxnSpPr>
        <p:spPr>
          <a:xfrm flipH="1">
            <a:off x="5275543" y="3737724"/>
            <a:ext cx="92012" cy="1037"/>
          </a:xfrm>
          <a:prstGeom prst="straightConnector1">
            <a:avLst/>
          </a:prstGeom>
          <a:noFill/>
          <a:ln w="15875" cap="flat" cmpd="sng">
            <a:solidFill>
              <a:schemeClr val="dk2"/>
            </a:solidFill>
            <a:prstDash val="solid"/>
            <a:round/>
            <a:headEnd type="none" w="med" len="med"/>
            <a:tailEnd type="none" w="med" len="med"/>
          </a:ln>
        </p:spPr>
      </p:cxnSp>
      <p:cxnSp>
        <p:nvCxnSpPr>
          <p:cNvPr id="139" name="Google Shape;951;p28">
            <a:extLst>
              <a:ext uri="{FF2B5EF4-FFF2-40B4-BE49-F238E27FC236}">
                <a16:creationId xmlns:a16="http://schemas.microsoft.com/office/drawing/2014/main" id="{9F342BA2-4641-8BB4-B153-F399AEB77B87}"/>
              </a:ext>
            </a:extLst>
          </p:cNvPr>
          <p:cNvCxnSpPr>
            <a:cxnSpLocks/>
            <a:endCxn id="137" idx="4"/>
          </p:cNvCxnSpPr>
          <p:nvPr/>
        </p:nvCxnSpPr>
        <p:spPr>
          <a:xfrm>
            <a:off x="3387575" y="3735344"/>
            <a:ext cx="2091455" cy="113855"/>
          </a:xfrm>
          <a:prstGeom prst="bentConnector4">
            <a:avLst>
              <a:gd name="adj1" fmla="val 154"/>
              <a:gd name="adj2" fmla="val 485674"/>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0" name="Google Shape;951;p28">
            <a:extLst>
              <a:ext uri="{FF2B5EF4-FFF2-40B4-BE49-F238E27FC236}">
                <a16:creationId xmlns:a16="http://schemas.microsoft.com/office/drawing/2014/main" id="{AB0C4072-D614-28B6-4FBA-B3FF37B79D4F}"/>
              </a:ext>
            </a:extLst>
          </p:cNvPr>
          <p:cNvCxnSpPr>
            <a:cxnSpLocks/>
            <a:stCxn id="111" idx="2"/>
          </p:cNvCxnSpPr>
          <p:nvPr/>
        </p:nvCxnSpPr>
        <p:spPr>
          <a:xfrm flipV="1">
            <a:off x="7301607" y="3737144"/>
            <a:ext cx="360600" cy="1432"/>
          </a:xfrm>
          <a:prstGeom prst="straightConnector1">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41" name="Google Shape;805;p28">
            <a:extLst>
              <a:ext uri="{FF2B5EF4-FFF2-40B4-BE49-F238E27FC236}">
                <a16:creationId xmlns:a16="http://schemas.microsoft.com/office/drawing/2014/main" id="{15925AEF-32D7-DF57-4565-4094EA6ECF46}"/>
              </a:ext>
            </a:extLst>
          </p:cNvPr>
          <p:cNvGrpSpPr/>
          <p:nvPr/>
        </p:nvGrpSpPr>
        <p:grpSpPr>
          <a:xfrm>
            <a:off x="7659289" y="3247392"/>
            <a:ext cx="1055455" cy="1030918"/>
            <a:chOff x="347441" y="529183"/>
            <a:chExt cx="2163705" cy="1824635"/>
          </a:xfrm>
        </p:grpSpPr>
        <p:grpSp>
          <p:nvGrpSpPr>
            <p:cNvPr id="142" name="Google Shape;806;p28">
              <a:extLst>
                <a:ext uri="{FF2B5EF4-FFF2-40B4-BE49-F238E27FC236}">
                  <a16:creationId xmlns:a16="http://schemas.microsoft.com/office/drawing/2014/main" id="{CD85F3E3-0B9E-394F-1EFE-58B71554954B}"/>
                </a:ext>
              </a:extLst>
            </p:cNvPr>
            <p:cNvGrpSpPr/>
            <p:nvPr/>
          </p:nvGrpSpPr>
          <p:grpSpPr>
            <a:xfrm>
              <a:off x="745224" y="529183"/>
              <a:ext cx="1765922" cy="1596032"/>
              <a:chOff x="6240000" y="821025"/>
              <a:chExt cx="2904000" cy="2668950"/>
            </a:xfrm>
          </p:grpSpPr>
          <p:sp>
            <p:nvSpPr>
              <p:cNvPr id="197" name="Google Shape;807;p28">
                <a:extLst>
                  <a:ext uri="{FF2B5EF4-FFF2-40B4-BE49-F238E27FC236}">
                    <a16:creationId xmlns:a16="http://schemas.microsoft.com/office/drawing/2014/main" id="{195B51E4-E75A-4CB5-1329-607D42BCC181}"/>
                  </a:ext>
                </a:extLst>
              </p:cNvPr>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8" name="Google Shape;808;p28">
                <a:extLst>
                  <a:ext uri="{FF2B5EF4-FFF2-40B4-BE49-F238E27FC236}">
                    <a16:creationId xmlns:a16="http://schemas.microsoft.com/office/drawing/2014/main" id="{96AE7663-0A59-A91D-4D76-C9D2534F8F68}"/>
                  </a:ext>
                </a:extLst>
              </p:cNvPr>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9" name="Google Shape;809;p28">
                <a:extLst>
                  <a:ext uri="{FF2B5EF4-FFF2-40B4-BE49-F238E27FC236}">
                    <a16:creationId xmlns:a16="http://schemas.microsoft.com/office/drawing/2014/main" id="{84858681-4001-DCCD-F763-78DDB534F1A6}"/>
                  </a:ext>
                </a:extLst>
              </p:cNvPr>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0" name="Google Shape;810;p28">
                <a:extLst>
                  <a:ext uri="{FF2B5EF4-FFF2-40B4-BE49-F238E27FC236}">
                    <a16:creationId xmlns:a16="http://schemas.microsoft.com/office/drawing/2014/main" id="{9472167F-E887-6591-2DF5-2D8F6FFEC22C}"/>
                  </a:ext>
                </a:extLst>
              </p:cNvPr>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1" name="Google Shape;811;p28">
                <a:extLst>
                  <a:ext uri="{FF2B5EF4-FFF2-40B4-BE49-F238E27FC236}">
                    <a16:creationId xmlns:a16="http://schemas.microsoft.com/office/drawing/2014/main" id="{010E0820-EF5F-2A3A-33B4-2385E64048C8}"/>
                  </a:ext>
                </a:extLst>
              </p:cNvPr>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2" name="Google Shape;812;p28">
                <a:extLst>
                  <a:ext uri="{FF2B5EF4-FFF2-40B4-BE49-F238E27FC236}">
                    <a16:creationId xmlns:a16="http://schemas.microsoft.com/office/drawing/2014/main" id="{EE7642FA-1400-8359-8720-B112E5635EDA}"/>
                  </a:ext>
                </a:extLst>
              </p:cNvPr>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3" name="Google Shape;813;p28">
                <a:extLst>
                  <a:ext uri="{FF2B5EF4-FFF2-40B4-BE49-F238E27FC236}">
                    <a16:creationId xmlns:a16="http://schemas.microsoft.com/office/drawing/2014/main" id="{8ED0616A-5162-3E1F-6815-1378F7C27ADE}"/>
                  </a:ext>
                </a:extLst>
              </p:cNvPr>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4" name="Google Shape;814;p28">
                <a:extLst>
                  <a:ext uri="{FF2B5EF4-FFF2-40B4-BE49-F238E27FC236}">
                    <a16:creationId xmlns:a16="http://schemas.microsoft.com/office/drawing/2014/main" id="{0BE582D2-BDCD-2807-D969-AB78EB70A232}"/>
                  </a:ext>
                </a:extLst>
              </p:cNvPr>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5" name="Google Shape;815;p28">
                <a:extLst>
                  <a:ext uri="{FF2B5EF4-FFF2-40B4-BE49-F238E27FC236}">
                    <a16:creationId xmlns:a16="http://schemas.microsoft.com/office/drawing/2014/main" id="{D83C3C48-493D-B202-758E-6E8083B3BD3B}"/>
                  </a:ext>
                </a:extLst>
              </p:cNvPr>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6" name="Google Shape;816;p28">
                <a:extLst>
                  <a:ext uri="{FF2B5EF4-FFF2-40B4-BE49-F238E27FC236}">
                    <a16:creationId xmlns:a16="http://schemas.microsoft.com/office/drawing/2014/main" id="{5D10FC1E-731C-DD25-62D8-82E26167E0E2}"/>
                  </a:ext>
                </a:extLst>
              </p:cNvPr>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7" name="Google Shape;817;p28">
                <a:extLst>
                  <a:ext uri="{FF2B5EF4-FFF2-40B4-BE49-F238E27FC236}">
                    <a16:creationId xmlns:a16="http://schemas.microsoft.com/office/drawing/2014/main" id="{E31E314C-F191-E7D3-3476-253525F020F1}"/>
                  </a:ext>
                </a:extLst>
              </p:cNvPr>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8" name="Google Shape;818;p28">
                <a:extLst>
                  <a:ext uri="{FF2B5EF4-FFF2-40B4-BE49-F238E27FC236}">
                    <a16:creationId xmlns:a16="http://schemas.microsoft.com/office/drawing/2014/main" id="{2461488C-9DF1-AF7F-5374-EA426EEB6173}"/>
                  </a:ext>
                </a:extLst>
              </p:cNvPr>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9" name="Google Shape;819;p28">
                <a:extLst>
                  <a:ext uri="{FF2B5EF4-FFF2-40B4-BE49-F238E27FC236}">
                    <a16:creationId xmlns:a16="http://schemas.microsoft.com/office/drawing/2014/main" id="{D7B06A82-5C5D-9E52-4959-BBCCEB0F957E}"/>
                  </a:ext>
                </a:extLst>
              </p:cNvPr>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0" name="Google Shape;820;p28">
                <a:extLst>
                  <a:ext uri="{FF2B5EF4-FFF2-40B4-BE49-F238E27FC236}">
                    <a16:creationId xmlns:a16="http://schemas.microsoft.com/office/drawing/2014/main" id="{9E8428CD-5766-EC11-1DF9-666BD71F344E}"/>
                  </a:ext>
                </a:extLst>
              </p:cNvPr>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1" name="Google Shape;821;p28">
                <a:extLst>
                  <a:ext uri="{FF2B5EF4-FFF2-40B4-BE49-F238E27FC236}">
                    <a16:creationId xmlns:a16="http://schemas.microsoft.com/office/drawing/2014/main" id="{05F7FCBF-4B77-99C5-39F7-48F7866C882A}"/>
                  </a:ext>
                </a:extLst>
              </p:cNvPr>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2" name="Google Shape;822;p28">
                <a:extLst>
                  <a:ext uri="{FF2B5EF4-FFF2-40B4-BE49-F238E27FC236}">
                    <a16:creationId xmlns:a16="http://schemas.microsoft.com/office/drawing/2014/main" id="{67566B63-6A87-55A0-EB53-23E85898E6A7}"/>
                  </a:ext>
                </a:extLst>
              </p:cNvPr>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3" name="Google Shape;823;p28">
                <a:extLst>
                  <a:ext uri="{FF2B5EF4-FFF2-40B4-BE49-F238E27FC236}">
                    <a16:creationId xmlns:a16="http://schemas.microsoft.com/office/drawing/2014/main" id="{633BB84D-CFB0-1031-3864-81D7D5B58A63}"/>
                  </a:ext>
                </a:extLst>
              </p:cNvPr>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4" name="Google Shape;824;p28">
                <a:extLst>
                  <a:ext uri="{FF2B5EF4-FFF2-40B4-BE49-F238E27FC236}">
                    <a16:creationId xmlns:a16="http://schemas.microsoft.com/office/drawing/2014/main" id="{4EB9A79A-CD73-1B26-5ED5-D7BCBA85083C}"/>
                  </a:ext>
                </a:extLst>
              </p:cNvPr>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5" name="Google Shape;825;p28">
                <a:extLst>
                  <a:ext uri="{FF2B5EF4-FFF2-40B4-BE49-F238E27FC236}">
                    <a16:creationId xmlns:a16="http://schemas.microsoft.com/office/drawing/2014/main" id="{13B50886-46D4-6494-9751-9E84E24ADB12}"/>
                  </a:ext>
                </a:extLst>
              </p:cNvPr>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6" name="Google Shape;826;p28">
                <a:extLst>
                  <a:ext uri="{FF2B5EF4-FFF2-40B4-BE49-F238E27FC236}">
                    <a16:creationId xmlns:a16="http://schemas.microsoft.com/office/drawing/2014/main" id="{7B221172-A23A-DFD2-78D3-1F96B610AA2E}"/>
                  </a:ext>
                </a:extLst>
              </p:cNvPr>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 name="Google Shape;827;p28">
                <a:extLst>
                  <a:ext uri="{FF2B5EF4-FFF2-40B4-BE49-F238E27FC236}">
                    <a16:creationId xmlns:a16="http://schemas.microsoft.com/office/drawing/2014/main" id="{B6CFF5F6-2FD8-37BA-D049-8DCFC03106D0}"/>
                  </a:ext>
                </a:extLst>
              </p:cNvPr>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 name="Google Shape;828;p28">
                <a:extLst>
                  <a:ext uri="{FF2B5EF4-FFF2-40B4-BE49-F238E27FC236}">
                    <a16:creationId xmlns:a16="http://schemas.microsoft.com/office/drawing/2014/main" id="{B087E76E-6EC2-DB20-94AD-B1E4A38282BE}"/>
                  </a:ext>
                </a:extLst>
              </p:cNvPr>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 name="Google Shape;829;p28">
                <a:extLst>
                  <a:ext uri="{FF2B5EF4-FFF2-40B4-BE49-F238E27FC236}">
                    <a16:creationId xmlns:a16="http://schemas.microsoft.com/office/drawing/2014/main" id="{37450F01-DE76-4885-DAC3-14A4C644EE52}"/>
                  </a:ext>
                </a:extLst>
              </p:cNvPr>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0" name="Google Shape;830;p28">
                <a:extLst>
                  <a:ext uri="{FF2B5EF4-FFF2-40B4-BE49-F238E27FC236}">
                    <a16:creationId xmlns:a16="http://schemas.microsoft.com/office/drawing/2014/main" id="{4DAFEE22-9B06-EE0F-AA9C-31EA70B4D0B6}"/>
                  </a:ext>
                </a:extLst>
              </p:cNvPr>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1" name="Google Shape;831;p28">
                <a:extLst>
                  <a:ext uri="{FF2B5EF4-FFF2-40B4-BE49-F238E27FC236}">
                    <a16:creationId xmlns:a16="http://schemas.microsoft.com/office/drawing/2014/main" id="{3A07B8DE-DE54-D9EF-B294-3751A6EF9ED4}"/>
                  </a:ext>
                </a:extLst>
              </p:cNvPr>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2" name="Google Shape;832;p28">
                <a:extLst>
                  <a:ext uri="{FF2B5EF4-FFF2-40B4-BE49-F238E27FC236}">
                    <a16:creationId xmlns:a16="http://schemas.microsoft.com/office/drawing/2014/main" id="{DE4E2845-E4BA-5CC6-6388-CF72CCC291AC}"/>
                  </a:ext>
                </a:extLst>
              </p:cNvPr>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3" name="Google Shape;833;p28">
              <a:extLst>
                <a:ext uri="{FF2B5EF4-FFF2-40B4-BE49-F238E27FC236}">
                  <a16:creationId xmlns:a16="http://schemas.microsoft.com/office/drawing/2014/main" id="{D6AF99C1-F8E2-B6A2-CCA9-02AC5E2818C7}"/>
                </a:ext>
              </a:extLst>
            </p:cNvPr>
            <p:cNvGrpSpPr/>
            <p:nvPr/>
          </p:nvGrpSpPr>
          <p:grpSpPr>
            <a:xfrm>
              <a:off x="546332" y="643484"/>
              <a:ext cx="1765922" cy="1596032"/>
              <a:chOff x="5950075" y="854725"/>
              <a:chExt cx="2904000" cy="2668950"/>
            </a:xfrm>
          </p:grpSpPr>
          <p:sp>
            <p:nvSpPr>
              <p:cNvPr id="171" name="Google Shape;834;p28">
                <a:extLst>
                  <a:ext uri="{FF2B5EF4-FFF2-40B4-BE49-F238E27FC236}">
                    <a16:creationId xmlns:a16="http://schemas.microsoft.com/office/drawing/2014/main" id="{A9537D52-39D5-63A9-6CA0-3A023272206B}"/>
                  </a:ext>
                </a:extLst>
              </p:cNvPr>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5;p28">
                <a:extLst>
                  <a:ext uri="{FF2B5EF4-FFF2-40B4-BE49-F238E27FC236}">
                    <a16:creationId xmlns:a16="http://schemas.microsoft.com/office/drawing/2014/main" id="{35142071-9C8F-62C1-ACE3-6DA6A46CF1F5}"/>
                  </a:ext>
                </a:extLst>
              </p:cNvPr>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36;p28">
                <a:extLst>
                  <a:ext uri="{FF2B5EF4-FFF2-40B4-BE49-F238E27FC236}">
                    <a16:creationId xmlns:a16="http://schemas.microsoft.com/office/drawing/2014/main" id="{03866214-E77E-3C52-00B4-1EFAF639531A}"/>
                  </a:ext>
                </a:extLst>
              </p:cNvPr>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37;p28">
                <a:extLst>
                  <a:ext uri="{FF2B5EF4-FFF2-40B4-BE49-F238E27FC236}">
                    <a16:creationId xmlns:a16="http://schemas.microsoft.com/office/drawing/2014/main" id="{234F85F8-C85E-BFC8-93B3-337E2A66793A}"/>
                  </a:ext>
                </a:extLst>
              </p:cNvPr>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38;p28">
                <a:extLst>
                  <a:ext uri="{FF2B5EF4-FFF2-40B4-BE49-F238E27FC236}">
                    <a16:creationId xmlns:a16="http://schemas.microsoft.com/office/drawing/2014/main" id="{19F7EFBD-DF4C-BCF6-909E-69A409A615B0}"/>
                  </a:ext>
                </a:extLst>
              </p:cNvPr>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39;p28">
                <a:extLst>
                  <a:ext uri="{FF2B5EF4-FFF2-40B4-BE49-F238E27FC236}">
                    <a16:creationId xmlns:a16="http://schemas.microsoft.com/office/drawing/2014/main" id="{ABF2F346-C019-57BC-F169-1A056F3F23D0}"/>
                  </a:ext>
                </a:extLst>
              </p:cNvPr>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40;p28">
                <a:extLst>
                  <a:ext uri="{FF2B5EF4-FFF2-40B4-BE49-F238E27FC236}">
                    <a16:creationId xmlns:a16="http://schemas.microsoft.com/office/drawing/2014/main" id="{C3399BB4-CA6B-0F15-7F5D-4FF0F2DF3682}"/>
                  </a:ext>
                </a:extLst>
              </p:cNvPr>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41;p28">
                <a:extLst>
                  <a:ext uri="{FF2B5EF4-FFF2-40B4-BE49-F238E27FC236}">
                    <a16:creationId xmlns:a16="http://schemas.microsoft.com/office/drawing/2014/main" id="{FFC25D24-6BBA-2E4C-DBC8-20C7BC82B01B}"/>
                  </a:ext>
                </a:extLst>
              </p:cNvPr>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42;p28">
                <a:extLst>
                  <a:ext uri="{FF2B5EF4-FFF2-40B4-BE49-F238E27FC236}">
                    <a16:creationId xmlns:a16="http://schemas.microsoft.com/office/drawing/2014/main" id="{9D45BECA-5F9F-958E-A67A-2825A76639B7}"/>
                  </a:ext>
                </a:extLst>
              </p:cNvPr>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43;p28">
                <a:extLst>
                  <a:ext uri="{FF2B5EF4-FFF2-40B4-BE49-F238E27FC236}">
                    <a16:creationId xmlns:a16="http://schemas.microsoft.com/office/drawing/2014/main" id="{E2CA0651-032B-9BCF-6FD5-DE8DC68BC9C7}"/>
                  </a:ext>
                </a:extLst>
              </p:cNvPr>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44;p28">
                <a:extLst>
                  <a:ext uri="{FF2B5EF4-FFF2-40B4-BE49-F238E27FC236}">
                    <a16:creationId xmlns:a16="http://schemas.microsoft.com/office/drawing/2014/main" id="{16A4933C-43E8-90E4-E796-49305A95D873}"/>
                  </a:ext>
                </a:extLst>
              </p:cNvPr>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45;p28">
                <a:extLst>
                  <a:ext uri="{FF2B5EF4-FFF2-40B4-BE49-F238E27FC236}">
                    <a16:creationId xmlns:a16="http://schemas.microsoft.com/office/drawing/2014/main" id="{386D20D5-F3D5-2AD8-4356-3BB12B190BC7}"/>
                  </a:ext>
                </a:extLst>
              </p:cNvPr>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46;p28">
                <a:extLst>
                  <a:ext uri="{FF2B5EF4-FFF2-40B4-BE49-F238E27FC236}">
                    <a16:creationId xmlns:a16="http://schemas.microsoft.com/office/drawing/2014/main" id="{2AF536D8-AE17-7F48-CD64-5386FA849B3E}"/>
                  </a:ext>
                </a:extLst>
              </p:cNvPr>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47;p28">
                <a:extLst>
                  <a:ext uri="{FF2B5EF4-FFF2-40B4-BE49-F238E27FC236}">
                    <a16:creationId xmlns:a16="http://schemas.microsoft.com/office/drawing/2014/main" id="{F862C944-9D92-06A2-EB3B-BB55817AD1E3}"/>
                  </a:ext>
                </a:extLst>
              </p:cNvPr>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48;p28">
                <a:extLst>
                  <a:ext uri="{FF2B5EF4-FFF2-40B4-BE49-F238E27FC236}">
                    <a16:creationId xmlns:a16="http://schemas.microsoft.com/office/drawing/2014/main" id="{5382B31A-8788-BF45-38CB-0B2A570F9B81}"/>
                  </a:ext>
                </a:extLst>
              </p:cNvPr>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49;p28">
                <a:extLst>
                  <a:ext uri="{FF2B5EF4-FFF2-40B4-BE49-F238E27FC236}">
                    <a16:creationId xmlns:a16="http://schemas.microsoft.com/office/drawing/2014/main" id="{882EC17E-49A8-A334-207D-59987D469929}"/>
                  </a:ext>
                </a:extLst>
              </p:cNvPr>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50;p28">
                <a:extLst>
                  <a:ext uri="{FF2B5EF4-FFF2-40B4-BE49-F238E27FC236}">
                    <a16:creationId xmlns:a16="http://schemas.microsoft.com/office/drawing/2014/main" id="{B220F6D5-A56C-5059-B47F-4BB5820E867B}"/>
                  </a:ext>
                </a:extLst>
              </p:cNvPr>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51;p28">
                <a:extLst>
                  <a:ext uri="{FF2B5EF4-FFF2-40B4-BE49-F238E27FC236}">
                    <a16:creationId xmlns:a16="http://schemas.microsoft.com/office/drawing/2014/main" id="{19C47E70-CE9D-AA73-3F33-388B330EE865}"/>
                  </a:ext>
                </a:extLst>
              </p:cNvPr>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52;p28">
                <a:extLst>
                  <a:ext uri="{FF2B5EF4-FFF2-40B4-BE49-F238E27FC236}">
                    <a16:creationId xmlns:a16="http://schemas.microsoft.com/office/drawing/2014/main" id="{52AB6871-359C-080F-7CD7-B0CDE66D1C51}"/>
                  </a:ext>
                </a:extLst>
              </p:cNvPr>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53;p28">
                <a:extLst>
                  <a:ext uri="{FF2B5EF4-FFF2-40B4-BE49-F238E27FC236}">
                    <a16:creationId xmlns:a16="http://schemas.microsoft.com/office/drawing/2014/main" id="{1DB975CC-7A70-9F3F-9A3D-EFC3C9BE4BEC}"/>
                  </a:ext>
                </a:extLst>
              </p:cNvPr>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54;p28">
                <a:extLst>
                  <a:ext uri="{FF2B5EF4-FFF2-40B4-BE49-F238E27FC236}">
                    <a16:creationId xmlns:a16="http://schemas.microsoft.com/office/drawing/2014/main" id="{1A78A1E9-5CCC-4153-5E48-F774B3B1C883}"/>
                  </a:ext>
                </a:extLst>
              </p:cNvPr>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55;p28">
                <a:extLst>
                  <a:ext uri="{FF2B5EF4-FFF2-40B4-BE49-F238E27FC236}">
                    <a16:creationId xmlns:a16="http://schemas.microsoft.com/office/drawing/2014/main" id="{1063867E-538B-700B-BFAD-B2AE88F1C1F0}"/>
                  </a:ext>
                </a:extLst>
              </p:cNvPr>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56;p28">
                <a:extLst>
                  <a:ext uri="{FF2B5EF4-FFF2-40B4-BE49-F238E27FC236}">
                    <a16:creationId xmlns:a16="http://schemas.microsoft.com/office/drawing/2014/main" id="{57523999-3C47-4064-6954-C2D7F5A642E0}"/>
                  </a:ext>
                </a:extLst>
              </p:cNvPr>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57;p28">
                <a:extLst>
                  <a:ext uri="{FF2B5EF4-FFF2-40B4-BE49-F238E27FC236}">
                    <a16:creationId xmlns:a16="http://schemas.microsoft.com/office/drawing/2014/main" id="{07B50660-E1C8-F737-B5A3-77485B6713F7}"/>
                  </a:ext>
                </a:extLst>
              </p:cNvPr>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58;p28">
                <a:extLst>
                  <a:ext uri="{FF2B5EF4-FFF2-40B4-BE49-F238E27FC236}">
                    <a16:creationId xmlns:a16="http://schemas.microsoft.com/office/drawing/2014/main" id="{01A8F18E-A782-6570-A7CE-E14A5E758225}"/>
                  </a:ext>
                </a:extLst>
              </p:cNvPr>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59;p28">
                <a:extLst>
                  <a:ext uri="{FF2B5EF4-FFF2-40B4-BE49-F238E27FC236}">
                    <a16:creationId xmlns:a16="http://schemas.microsoft.com/office/drawing/2014/main" id="{7F461C93-D3C2-A8D5-88E5-FDB18CD37A20}"/>
                  </a:ext>
                </a:extLst>
              </p:cNvPr>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860;p28">
              <a:extLst>
                <a:ext uri="{FF2B5EF4-FFF2-40B4-BE49-F238E27FC236}">
                  <a16:creationId xmlns:a16="http://schemas.microsoft.com/office/drawing/2014/main" id="{FE00A18E-B394-F4E9-2E12-C763D941BBC7}"/>
                </a:ext>
              </a:extLst>
            </p:cNvPr>
            <p:cNvGrpSpPr/>
            <p:nvPr/>
          </p:nvGrpSpPr>
          <p:grpSpPr>
            <a:xfrm>
              <a:off x="347441" y="757786"/>
              <a:ext cx="1765922" cy="1596032"/>
              <a:chOff x="2854300" y="1168125"/>
              <a:chExt cx="2904000" cy="2668950"/>
            </a:xfrm>
          </p:grpSpPr>
          <p:sp>
            <p:nvSpPr>
              <p:cNvPr id="145" name="Google Shape;861;p28">
                <a:extLst>
                  <a:ext uri="{FF2B5EF4-FFF2-40B4-BE49-F238E27FC236}">
                    <a16:creationId xmlns:a16="http://schemas.microsoft.com/office/drawing/2014/main" id="{C3CBD3F7-CA9F-F518-D2A0-635FD5468C80}"/>
                  </a:ext>
                </a:extLst>
              </p:cNvPr>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62;p28">
                <a:extLst>
                  <a:ext uri="{FF2B5EF4-FFF2-40B4-BE49-F238E27FC236}">
                    <a16:creationId xmlns:a16="http://schemas.microsoft.com/office/drawing/2014/main" id="{AE48E6F8-C067-BDCC-AC23-A1C09871E6EE}"/>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63;p28">
                <a:extLst>
                  <a:ext uri="{FF2B5EF4-FFF2-40B4-BE49-F238E27FC236}">
                    <a16:creationId xmlns:a16="http://schemas.microsoft.com/office/drawing/2014/main" id="{FEFEA69A-B698-2D5A-E43E-6ABE4E977EEA}"/>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64;p28">
                <a:extLst>
                  <a:ext uri="{FF2B5EF4-FFF2-40B4-BE49-F238E27FC236}">
                    <a16:creationId xmlns:a16="http://schemas.microsoft.com/office/drawing/2014/main" id="{A7757212-4B22-F163-6EE6-F4D92531C66F}"/>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65;p28">
                <a:extLst>
                  <a:ext uri="{FF2B5EF4-FFF2-40B4-BE49-F238E27FC236}">
                    <a16:creationId xmlns:a16="http://schemas.microsoft.com/office/drawing/2014/main" id="{634612C9-650D-1D98-D29C-779FBBA3E29F}"/>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66;p28">
                <a:extLst>
                  <a:ext uri="{FF2B5EF4-FFF2-40B4-BE49-F238E27FC236}">
                    <a16:creationId xmlns:a16="http://schemas.microsoft.com/office/drawing/2014/main" id="{4FF677F5-5103-5F52-D803-377ABDE38CFD}"/>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67;p28">
                <a:extLst>
                  <a:ext uri="{FF2B5EF4-FFF2-40B4-BE49-F238E27FC236}">
                    <a16:creationId xmlns:a16="http://schemas.microsoft.com/office/drawing/2014/main" id="{5AEB047A-D56F-8B3D-ED11-52AC2CE508D3}"/>
                  </a:ext>
                </a:extLst>
              </p:cNvPr>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68;p28">
                <a:extLst>
                  <a:ext uri="{FF2B5EF4-FFF2-40B4-BE49-F238E27FC236}">
                    <a16:creationId xmlns:a16="http://schemas.microsoft.com/office/drawing/2014/main" id="{EB432EDB-107A-EC43-8E11-17DDC839C224}"/>
                  </a:ext>
                </a:extLst>
              </p:cNvPr>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69;p28">
                <a:extLst>
                  <a:ext uri="{FF2B5EF4-FFF2-40B4-BE49-F238E27FC236}">
                    <a16:creationId xmlns:a16="http://schemas.microsoft.com/office/drawing/2014/main" id="{72549915-1B83-8755-F3E8-6A7BCF8353E4}"/>
                  </a:ext>
                </a:extLst>
              </p:cNvPr>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70;p28">
                <a:extLst>
                  <a:ext uri="{FF2B5EF4-FFF2-40B4-BE49-F238E27FC236}">
                    <a16:creationId xmlns:a16="http://schemas.microsoft.com/office/drawing/2014/main" id="{FFCC9B6A-CD7D-1A57-D69C-B4E164417347}"/>
                  </a:ext>
                </a:extLst>
              </p:cNvPr>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71;p28">
                <a:extLst>
                  <a:ext uri="{FF2B5EF4-FFF2-40B4-BE49-F238E27FC236}">
                    <a16:creationId xmlns:a16="http://schemas.microsoft.com/office/drawing/2014/main" id="{F85657E9-5CE9-2BF1-7EA4-85E04651F080}"/>
                  </a:ext>
                </a:extLst>
              </p:cNvPr>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72;p28">
                <a:extLst>
                  <a:ext uri="{FF2B5EF4-FFF2-40B4-BE49-F238E27FC236}">
                    <a16:creationId xmlns:a16="http://schemas.microsoft.com/office/drawing/2014/main" id="{31B95AB2-96F2-C714-5C6D-62E1D655D542}"/>
                  </a:ext>
                </a:extLst>
              </p:cNvPr>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73;p28">
                <a:extLst>
                  <a:ext uri="{FF2B5EF4-FFF2-40B4-BE49-F238E27FC236}">
                    <a16:creationId xmlns:a16="http://schemas.microsoft.com/office/drawing/2014/main" id="{474078C7-F84D-51E3-26C3-80DE729F7C87}"/>
                  </a:ext>
                </a:extLst>
              </p:cNvPr>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74;p28">
                <a:extLst>
                  <a:ext uri="{FF2B5EF4-FFF2-40B4-BE49-F238E27FC236}">
                    <a16:creationId xmlns:a16="http://schemas.microsoft.com/office/drawing/2014/main" id="{228BCFF1-2988-D6D7-C7C6-547231B4AA6B}"/>
                  </a:ext>
                </a:extLst>
              </p:cNvPr>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75;p28">
                <a:extLst>
                  <a:ext uri="{FF2B5EF4-FFF2-40B4-BE49-F238E27FC236}">
                    <a16:creationId xmlns:a16="http://schemas.microsoft.com/office/drawing/2014/main" id="{C987A8E6-BBB5-8208-9676-8FF282F5E22B}"/>
                  </a:ext>
                </a:extLst>
              </p:cNvPr>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76;p28">
                <a:extLst>
                  <a:ext uri="{FF2B5EF4-FFF2-40B4-BE49-F238E27FC236}">
                    <a16:creationId xmlns:a16="http://schemas.microsoft.com/office/drawing/2014/main" id="{D630C132-6EBD-6FDE-4BEC-7F16CFD35C35}"/>
                  </a:ext>
                </a:extLst>
              </p:cNvPr>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77;p28">
                <a:extLst>
                  <a:ext uri="{FF2B5EF4-FFF2-40B4-BE49-F238E27FC236}">
                    <a16:creationId xmlns:a16="http://schemas.microsoft.com/office/drawing/2014/main" id="{F337F58A-5A5D-1A24-BFC0-9D0055490E29}"/>
                  </a:ext>
                </a:extLst>
              </p:cNvPr>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78;p28">
                <a:extLst>
                  <a:ext uri="{FF2B5EF4-FFF2-40B4-BE49-F238E27FC236}">
                    <a16:creationId xmlns:a16="http://schemas.microsoft.com/office/drawing/2014/main" id="{9CEA81FF-46B2-EDCD-BCF2-5F2F6A0355E1}"/>
                  </a:ext>
                </a:extLst>
              </p:cNvPr>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79;p28">
                <a:extLst>
                  <a:ext uri="{FF2B5EF4-FFF2-40B4-BE49-F238E27FC236}">
                    <a16:creationId xmlns:a16="http://schemas.microsoft.com/office/drawing/2014/main" id="{11CB2BD1-94E9-8AFE-C2AE-88058FB8193F}"/>
                  </a:ext>
                </a:extLst>
              </p:cNvPr>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80;p28">
                <a:extLst>
                  <a:ext uri="{FF2B5EF4-FFF2-40B4-BE49-F238E27FC236}">
                    <a16:creationId xmlns:a16="http://schemas.microsoft.com/office/drawing/2014/main" id="{2AB0ABFC-D40F-716C-C670-77335A41BA8D}"/>
                  </a:ext>
                </a:extLst>
              </p:cNvPr>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81;p28">
                <a:extLst>
                  <a:ext uri="{FF2B5EF4-FFF2-40B4-BE49-F238E27FC236}">
                    <a16:creationId xmlns:a16="http://schemas.microsoft.com/office/drawing/2014/main" id="{BAC5AF61-5412-5C15-7BE0-36D774D9AAF6}"/>
                  </a:ext>
                </a:extLst>
              </p:cNvPr>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82;p28">
                <a:extLst>
                  <a:ext uri="{FF2B5EF4-FFF2-40B4-BE49-F238E27FC236}">
                    <a16:creationId xmlns:a16="http://schemas.microsoft.com/office/drawing/2014/main" id="{B6210F7E-B7FC-8059-6ED8-B444271A07E8}"/>
                  </a:ext>
                </a:extLst>
              </p:cNvPr>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83;p28">
                <a:extLst>
                  <a:ext uri="{FF2B5EF4-FFF2-40B4-BE49-F238E27FC236}">
                    <a16:creationId xmlns:a16="http://schemas.microsoft.com/office/drawing/2014/main" id="{8403A196-4EF7-EB5F-7DC4-384C3DA784C4}"/>
                  </a:ext>
                </a:extLst>
              </p:cNvPr>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84;p28">
                <a:extLst>
                  <a:ext uri="{FF2B5EF4-FFF2-40B4-BE49-F238E27FC236}">
                    <a16:creationId xmlns:a16="http://schemas.microsoft.com/office/drawing/2014/main" id="{E3EB18DE-9260-CD08-ECB5-56D2F68B2119}"/>
                  </a:ext>
                </a:extLst>
              </p:cNvPr>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85;p28">
                <a:extLst>
                  <a:ext uri="{FF2B5EF4-FFF2-40B4-BE49-F238E27FC236}">
                    <a16:creationId xmlns:a16="http://schemas.microsoft.com/office/drawing/2014/main" id="{FB792B51-2421-F24F-70A0-0CBEF806D1A8}"/>
                  </a:ext>
                </a:extLst>
              </p:cNvPr>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86;p28">
                <a:extLst>
                  <a:ext uri="{FF2B5EF4-FFF2-40B4-BE49-F238E27FC236}">
                    <a16:creationId xmlns:a16="http://schemas.microsoft.com/office/drawing/2014/main" id="{EAC0CBC1-E60E-B11E-1271-DCD3B94DB7C3}"/>
                  </a:ext>
                </a:extLst>
              </p:cNvPr>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 name="Google Shape;953;p28">
            <a:extLst>
              <a:ext uri="{FF2B5EF4-FFF2-40B4-BE49-F238E27FC236}">
                <a16:creationId xmlns:a16="http://schemas.microsoft.com/office/drawing/2014/main" id="{BADA750D-F530-3E60-BB4D-261EBBAA462A}"/>
              </a:ext>
            </a:extLst>
          </p:cNvPr>
          <p:cNvSpPr txBox="1"/>
          <p:nvPr/>
        </p:nvSpPr>
        <p:spPr>
          <a:xfrm>
            <a:off x="7780139" y="4406914"/>
            <a:ext cx="792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224</a:t>
            </a:r>
            <a:r>
              <a:rPr lang="en-US" altLang="zh-CN" sz="1200" dirty="0">
                <a:latin typeface="Consolas" panose="020B0609020204030204" pitchFamily="49" charset="0"/>
                <a:sym typeface="Consolas"/>
              </a:rPr>
              <a:t>x224</a:t>
            </a:r>
            <a:r>
              <a:rPr lang="en" sz="1200" dirty="0">
                <a:latin typeface="Consolas" panose="020B0609020204030204" pitchFamily="49" charset="0"/>
                <a:sym typeface="Consolas"/>
              </a:rPr>
              <a:t>x3</a:t>
            </a:r>
            <a:endParaRPr sz="1200" dirty="0">
              <a:latin typeface="Consolas" panose="020B0609020204030204" pitchFamily="49" charset="0"/>
              <a:sym typeface="Consolas"/>
            </a:endParaRPr>
          </a:p>
        </p:txBody>
      </p:sp>
      <p:sp>
        <p:nvSpPr>
          <p:cNvPr id="224" name="Google Shape;953;p28">
            <a:extLst>
              <a:ext uri="{FF2B5EF4-FFF2-40B4-BE49-F238E27FC236}">
                <a16:creationId xmlns:a16="http://schemas.microsoft.com/office/drawing/2014/main" id="{353266BF-9AAA-D829-D4FD-81F33C137BE1}"/>
              </a:ext>
            </a:extLst>
          </p:cNvPr>
          <p:cNvSpPr txBox="1"/>
          <p:nvPr/>
        </p:nvSpPr>
        <p:spPr>
          <a:xfrm>
            <a:off x="7717631" y="2984777"/>
            <a:ext cx="1044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Result Image</a:t>
            </a:r>
          </a:p>
        </p:txBody>
      </p:sp>
      <p:grpSp>
        <p:nvGrpSpPr>
          <p:cNvPr id="225" name="Google Shape;805;p28">
            <a:extLst>
              <a:ext uri="{FF2B5EF4-FFF2-40B4-BE49-F238E27FC236}">
                <a16:creationId xmlns:a16="http://schemas.microsoft.com/office/drawing/2014/main" id="{DAE80E85-4B98-AD91-C260-4BE3782032B9}"/>
              </a:ext>
            </a:extLst>
          </p:cNvPr>
          <p:cNvGrpSpPr/>
          <p:nvPr/>
        </p:nvGrpSpPr>
        <p:grpSpPr>
          <a:xfrm>
            <a:off x="281090" y="1084556"/>
            <a:ext cx="1055455" cy="1030918"/>
            <a:chOff x="347441" y="529183"/>
            <a:chExt cx="2163705" cy="1824635"/>
          </a:xfrm>
        </p:grpSpPr>
        <p:grpSp>
          <p:nvGrpSpPr>
            <p:cNvPr id="226" name="Google Shape;806;p28">
              <a:extLst>
                <a:ext uri="{FF2B5EF4-FFF2-40B4-BE49-F238E27FC236}">
                  <a16:creationId xmlns:a16="http://schemas.microsoft.com/office/drawing/2014/main" id="{3FDAB71E-F59B-FB53-4115-5020260A0B03}"/>
                </a:ext>
              </a:extLst>
            </p:cNvPr>
            <p:cNvGrpSpPr/>
            <p:nvPr/>
          </p:nvGrpSpPr>
          <p:grpSpPr>
            <a:xfrm>
              <a:off x="745224" y="529183"/>
              <a:ext cx="1765922" cy="1596032"/>
              <a:chOff x="6240000" y="821025"/>
              <a:chExt cx="2904000" cy="2668950"/>
            </a:xfrm>
          </p:grpSpPr>
          <p:sp>
            <p:nvSpPr>
              <p:cNvPr id="281" name="Google Shape;807;p28">
                <a:extLst>
                  <a:ext uri="{FF2B5EF4-FFF2-40B4-BE49-F238E27FC236}">
                    <a16:creationId xmlns:a16="http://schemas.microsoft.com/office/drawing/2014/main" id="{2380193D-784A-6451-9BDA-876DB860D76A}"/>
                  </a:ext>
                </a:extLst>
              </p:cNvPr>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82" name="Google Shape;808;p28">
                <a:extLst>
                  <a:ext uri="{FF2B5EF4-FFF2-40B4-BE49-F238E27FC236}">
                    <a16:creationId xmlns:a16="http://schemas.microsoft.com/office/drawing/2014/main" id="{33FA895B-C0A2-D7A7-29AE-ACE90CB67B22}"/>
                  </a:ext>
                </a:extLst>
              </p:cNvPr>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83" name="Google Shape;809;p28">
                <a:extLst>
                  <a:ext uri="{FF2B5EF4-FFF2-40B4-BE49-F238E27FC236}">
                    <a16:creationId xmlns:a16="http://schemas.microsoft.com/office/drawing/2014/main" id="{A7281968-34E0-40D7-6B9F-4A6A468BBAE1}"/>
                  </a:ext>
                </a:extLst>
              </p:cNvPr>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84" name="Google Shape;810;p28">
                <a:extLst>
                  <a:ext uri="{FF2B5EF4-FFF2-40B4-BE49-F238E27FC236}">
                    <a16:creationId xmlns:a16="http://schemas.microsoft.com/office/drawing/2014/main" id="{F1BAF757-DA82-B23D-9670-36AC396770A1}"/>
                  </a:ext>
                </a:extLst>
              </p:cNvPr>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85" name="Google Shape;811;p28">
                <a:extLst>
                  <a:ext uri="{FF2B5EF4-FFF2-40B4-BE49-F238E27FC236}">
                    <a16:creationId xmlns:a16="http://schemas.microsoft.com/office/drawing/2014/main" id="{495F559A-52C7-0DC9-9E84-897C085A2277}"/>
                  </a:ext>
                </a:extLst>
              </p:cNvPr>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86" name="Google Shape;812;p28">
                <a:extLst>
                  <a:ext uri="{FF2B5EF4-FFF2-40B4-BE49-F238E27FC236}">
                    <a16:creationId xmlns:a16="http://schemas.microsoft.com/office/drawing/2014/main" id="{85618C00-E4CE-515D-B99E-0FB25F63FBD8}"/>
                  </a:ext>
                </a:extLst>
              </p:cNvPr>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87" name="Google Shape;813;p28">
                <a:extLst>
                  <a:ext uri="{FF2B5EF4-FFF2-40B4-BE49-F238E27FC236}">
                    <a16:creationId xmlns:a16="http://schemas.microsoft.com/office/drawing/2014/main" id="{CFCEB70B-3430-CA0E-CA0B-02F649437C54}"/>
                  </a:ext>
                </a:extLst>
              </p:cNvPr>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88" name="Google Shape;814;p28">
                <a:extLst>
                  <a:ext uri="{FF2B5EF4-FFF2-40B4-BE49-F238E27FC236}">
                    <a16:creationId xmlns:a16="http://schemas.microsoft.com/office/drawing/2014/main" id="{4E935FF4-F345-1705-D043-7BF4CD8C9F65}"/>
                  </a:ext>
                </a:extLst>
              </p:cNvPr>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89" name="Google Shape;815;p28">
                <a:extLst>
                  <a:ext uri="{FF2B5EF4-FFF2-40B4-BE49-F238E27FC236}">
                    <a16:creationId xmlns:a16="http://schemas.microsoft.com/office/drawing/2014/main" id="{74F22C4A-B484-EDBC-FC85-178EDF530E48}"/>
                  </a:ext>
                </a:extLst>
              </p:cNvPr>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0" name="Google Shape;816;p28">
                <a:extLst>
                  <a:ext uri="{FF2B5EF4-FFF2-40B4-BE49-F238E27FC236}">
                    <a16:creationId xmlns:a16="http://schemas.microsoft.com/office/drawing/2014/main" id="{A1B7DD38-7BD9-8621-870B-C48B4ECA515F}"/>
                  </a:ext>
                </a:extLst>
              </p:cNvPr>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1" name="Google Shape;817;p28">
                <a:extLst>
                  <a:ext uri="{FF2B5EF4-FFF2-40B4-BE49-F238E27FC236}">
                    <a16:creationId xmlns:a16="http://schemas.microsoft.com/office/drawing/2014/main" id="{66BC9627-7F6D-B413-97D0-67C0E701940A}"/>
                  </a:ext>
                </a:extLst>
              </p:cNvPr>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2" name="Google Shape;818;p28">
                <a:extLst>
                  <a:ext uri="{FF2B5EF4-FFF2-40B4-BE49-F238E27FC236}">
                    <a16:creationId xmlns:a16="http://schemas.microsoft.com/office/drawing/2014/main" id="{3EC993AA-D339-5559-56FF-39E167B7D78A}"/>
                  </a:ext>
                </a:extLst>
              </p:cNvPr>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3" name="Google Shape;819;p28">
                <a:extLst>
                  <a:ext uri="{FF2B5EF4-FFF2-40B4-BE49-F238E27FC236}">
                    <a16:creationId xmlns:a16="http://schemas.microsoft.com/office/drawing/2014/main" id="{DC91C72E-93F2-6596-FB39-A6679B81CB1F}"/>
                  </a:ext>
                </a:extLst>
              </p:cNvPr>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4" name="Google Shape;820;p28">
                <a:extLst>
                  <a:ext uri="{FF2B5EF4-FFF2-40B4-BE49-F238E27FC236}">
                    <a16:creationId xmlns:a16="http://schemas.microsoft.com/office/drawing/2014/main" id="{974352A7-25E6-AEF2-E9BB-253DB11C774B}"/>
                  </a:ext>
                </a:extLst>
              </p:cNvPr>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5" name="Google Shape;821;p28">
                <a:extLst>
                  <a:ext uri="{FF2B5EF4-FFF2-40B4-BE49-F238E27FC236}">
                    <a16:creationId xmlns:a16="http://schemas.microsoft.com/office/drawing/2014/main" id="{C833C7D0-9F5C-C357-8234-EFF8866973A3}"/>
                  </a:ext>
                </a:extLst>
              </p:cNvPr>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6" name="Google Shape;822;p28">
                <a:extLst>
                  <a:ext uri="{FF2B5EF4-FFF2-40B4-BE49-F238E27FC236}">
                    <a16:creationId xmlns:a16="http://schemas.microsoft.com/office/drawing/2014/main" id="{B6BEBC90-099F-989A-7E19-EFE40A8AF7CF}"/>
                  </a:ext>
                </a:extLst>
              </p:cNvPr>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7" name="Google Shape;823;p28">
                <a:extLst>
                  <a:ext uri="{FF2B5EF4-FFF2-40B4-BE49-F238E27FC236}">
                    <a16:creationId xmlns:a16="http://schemas.microsoft.com/office/drawing/2014/main" id="{F99B3C3E-91BE-F8FE-D144-99990FCA2460}"/>
                  </a:ext>
                </a:extLst>
              </p:cNvPr>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8" name="Google Shape;824;p28">
                <a:extLst>
                  <a:ext uri="{FF2B5EF4-FFF2-40B4-BE49-F238E27FC236}">
                    <a16:creationId xmlns:a16="http://schemas.microsoft.com/office/drawing/2014/main" id="{28072B35-D454-5FB5-35FD-B8BB88C478DE}"/>
                  </a:ext>
                </a:extLst>
              </p:cNvPr>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9" name="Google Shape;825;p28">
                <a:extLst>
                  <a:ext uri="{FF2B5EF4-FFF2-40B4-BE49-F238E27FC236}">
                    <a16:creationId xmlns:a16="http://schemas.microsoft.com/office/drawing/2014/main" id="{964D8E43-AE32-DFF5-9903-8D5739F8A753}"/>
                  </a:ext>
                </a:extLst>
              </p:cNvPr>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00" name="Google Shape;826;p28">
                <a:extLst>
                  <a:ext uri="{FF2B5EF4-FFF2-40B4-BE49-F238E27FC236}">
                    <a16:creationId xmlns:a16="http://schemas.microsoft.com/office/drawing/2014/main" id="{402576F2-7035-0EBE-914E-FDC25C764CCA}"/>
                  </a:ext>
                </a:extLst>
              </p:cNvPr>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01" name="Google Shape;827;p28">
                <a:extLst>
                  <a:ext uri="{FF2B5EF4-FFF2-40B4-BE49-F238E27FC236}">
                    <a16:creationId xmlns:a16="http://schemas.microsoft.com/office/drawing/2014/main" id="{BF55474E-3B16-D6CB-EA70-9F3FF9FC77B6}"/>
                  </a:ext>
                </a:extLst>
              </p:cNvPr>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02" name="Google Shape;828;p28">
                <a:extLst>
                  <a:ext uri="{FF2B5EF4-FFF2-40B4-BE49-F238E27FC236}">
                    <a16:creationId xmlns:a16="http://schemas.microsoft.com/office/drawing/2014/main" id="{02A7F075-B43E-FA53-8BC3-BC3239CA744E}"/>
                  </a:ext>
                </a:extLst>
              </p:cNvPr>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03" name="Google Shape;829;p28">
                <a:extLst>
                  <a:ext uri="{FF2B5EF4-FFF2-40B4-BE49-F238E27FC236}">
                    <a16:creationId xmlns:a16="http://schemas.microsoft.com/office/drawing/2014/main" id="{277CC4C9-1B3B-F00E-DC87-AEA06EDFAC60}"/>
                  </a:ext>
                </a:extLst>
              </p:cNvPr>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04" name="Google Shape;830;p28">
                <a:extLst>
                  <a:ext uri="{FF2B5EF4-FFF2-40B4-BE49-F238E27FC236}">
                    <a16:creationId xmlns:a16="http://schemas.microsoft.com/office/drawing/2014/main" id="{00A6485B-A8C5-0C76-6ABE-FE21E00EF90C}"/>
                  </a:ext>
                </a:extLst>
              </p:cNvPr>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05" name="Google Shape;831;p28">
                <a:extLst>
                  <a:ext uri="{FF2B5EF4-FFF2-40B4-BE49-F238E27FC236}">
                    <a16:creationId xmlns:a16="http://schemas.microsoft.com/office/drawing/2014/main" id="{804B60DD-042E-F2CF-C698-67493CD033C1}"/>
                  </a:ext>
                </a:extLst>
              </p:cNvPr>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06" name="Google Shape;832;p28">
                <a:extLst>
                  <a:ext uri="{FF2B5EF4-FFF2-40B4-BE49-F238E27FC236}">
                    <a16:creationId xmlns:a16="http://schemas.microsoft.com/office/drawing/2014/main" id="{C68CE25A-C87F-898D-5AEC-E6D8B39BCB40}"/>
                  </a:ext>
                </a:extLst>
              </p:cNvPr>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27" name="Google Shape;833;p28">
              <a:extLst>
                <a:ext uri="{FF2B5EF4-FFF2-40B4-BE49-F238E27FC236}">
                  <a16:creationId xmlns:a16="http://schemas.microsoft.com/office/drawing/2014/main" id="{7CBCDE6E-8C87-90E4-65A6-9CD81C603F0B}"/>
                </a:ext>
              </a:extLst>
            </p:cNvPr>
            <p:cNvGrpSpPr/>
            <p:nvPr/>
          </p:nvGrpSpPr>
          <p:grpSpPr>
            <a:xfrm>
              <a:off x="546332" y="643484"/>
              <a:ext cx="1765922" cy="1596032"/>
              <a:chOff x="5950075" y="854725"/>
              <a:chExt cx="2904000" cy="2668950"/>
            </a:xfrm>
          </p:grpSpPr>
          <p:sp>
            <p:nvSpPr>
              <p:cNvPr id="255" name="Google Shape;834;p28">
                <a:extLst>
                  <a:ext uri="{FF2B5EF4-FFF2-40B4-BE49-F238E27FC236}">
                    <a16:creationId xmlns:a16="http://schemas.microsoft.com/office/drawing/2014/main" id="{1C1644B5-2271-3FCE-5C58-065688C87AEC}"/>
                  </a:ext>
                </a:extLst>
              </p:cNvPr>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35;p28">
                <a:extLst>
                  <a:ext uri="{FF2B5EF4-FFF2-40B4-BE49-F238E27FC236}">
                    <a16:creationId xmlns:a16="http://schemas.microsoft.com/office/drawing/2014/main" id="{E8C505AB-B7A0-B2B1-D6ED-1A7A15094C70}"/>
                  </a:ext>
                </a:extLst>
              </p:cNvPr>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36;p28">
                <a:extLst>
                  <a:ext uri="{FF2B5EF4-FFF2-40B4-BE49-F238E27FC236}">
                    <a16:creationId xmlns:a16="http://schemas.microsoft.com/office/drawing/2014/main" id="{7A1CDAC8-A511-D91C-ED7C-278C3D3E65E1}"/>
                  </a:ext>
                </a:extLst>
              </p:cNvPr>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37;p28">
                <a:extLst>
                  <a:ext uri="{FF2B5EF4-FFF2-40B4-BE49-F238E27FC236}">
                    <a16:creationId xmlns:a16="http://schemas.microsoft.com/office/drawing/2014/main" id="{5246C18D-E333-BD7B-8E39-E5CA2198C75B}"/>
                  </a:ext>
                </a:extLst>
              </p:cNvPr>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38;p28">
                <a:extLst>
                  <a:ext uri="{FF2B5EF4-FFF2-40B4-BE49-F238E27FC236}">
                    <a16:creationId xmlns:a16="http://schemas.microsoft.com/office/drawing/2014/main" id="{1F984357-E467-F7AE-0697-06BA071BB11B}"/>
                  </a:ext>
                </a:extLst>
              </p:cNvPr>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39;p28">
                <a:extLst>
                  <a:ext uri="{FF2B5EF4-FFF2-40B4-BE49-F238E27FC236}">
                    <a16:creationId xmlns:a16="http://schemas.microsoft.com/office/drawing/2014/main" id="{B33C3DE4-24D9-DABA-68F5-7A8AC10DB480}"/>
                  </a:ext>
                </a:extLst>
              </p:cNvPr>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40;p28">
                <a:extLst>
                  <a:ext uri="{FF2B5EF4-FFF2-40B4-BE49-F238E27FC236}">
                    <a16:creationId xmlns:a16="http://schemas.microsoft.com/office/drawing/2014/main" id="{6C88F9CC-E556-8C3D-B9C2-7BB517F90795}"/>
                  </a:ext>
                </a:extLst>
              </p:cNvPr>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41;p28">
                <a:extLst>
                  <a:ext uri="{FF2B5EF4-FFF2-40B4-BE49-F238E27FC236}">
                    <a16:creationId xmlns:a16="http://schemas.microsoft.com/office/drawing/2014/main" id="{B012D64D-870E-9A4A-22DE-839BDE78BD29}"/>
                  </a:ext>
                </a:extLst>
              </p:cNvPr>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42;p28">
                <a:extLst>
                  <a:ext uri="{FF2B5EF4-FFF2-40B4-BE49-F238E27FC236}">
                    <a16:creationId xmlns:a16="http://schemas.microsoft.com/office/drawing/2014/main" id="{B5B84895-B110-E24F-2A10-3E2BCA9F9185}"/>
                  </a:ext>
                </a:extLst>
              </p:cNvPr>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43;p28">
                <a:extLst>
                  <a:ext uri="{FF2B5EF4-FFF2-40B4-BE49-F238E27FC236}">
                    <a16:creationId xmlns:a16="http://schemas.microsoft.com/office/drawing/2014/main" id="{1B0889A9-0829-F39E-8BDD-1DC5F7865C9A}"/>
                  </a:ext>
                </a:extLst>
              </p:cNvPr>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44;p28">
                <a:extLst>
                  <a:ext uri="{FF2B5EF4-FFF2-40B4-BE49-F238E27FC236}">
                    <a16:creationId xmlns:a16="http://schemas.microsoft.com/office/drawing/2014/main" id="{991A62B8-9923-CAA4-EA79-87FEB0DC1221}"/>
                  </a:ext>
                </a:extLst>
              </p:cNvPr>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45;p28">
                <a:extLst>
                  <a:ext uri="{FF2B5EF4-FFF2-40B4-BE49-F238E27FC236}">
                    <a16:creationId xmlns:a16="http://schemas.microsoft.com/office/drawing/2014/main" id="{9FE8307B-7DC1-0E94-5C3C-0EBF06EEDB6B}"/>
                  </a:ext>
                </a:extLst>
              </p:cNvPr>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46;p28">
                <a:extLst>
                  <a:ext uri="{FF2B5EF4-FFF2-40B4-BE49-F238E27FC236}">
                    <a16:creationId xmlns:a16="http://schemas.microsoft.com/office/drawing/2014/main" id="{0EB89EB9-BF5D-9CE2-1A48-D820A102192A}"/>
                  </a:ext>
                </a:extLst>
              </p:cNvPr>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47;p28">
                <a:extLst>
                  <a:ext uri="{FF2B5EF4-FFF2-40B4-BE49-F238E27FC236}">
                    <a16:creationId xmlns:a16="http://schemas.microsoft.com/office/drawing/2014/main" id="{9902987F-399C-05AD-A4E7-F16DF6350C49}"/>
                  </a:ext>
                </a:extLst>
              </p:cNvPr>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48;p28">
                <a:extLst>
                  <a:ext uri="{FF2B5EF4-FFF2-40B4-BE49-F238E27FC236}">
                    <a16:creationId xmlns:a16="http://schemas.microsoft.com/office/drawing/2014/main" id="{ABFDBE1E-017D-1122-2D05-8B278E9BD97F}"/>
                  </a:ext>
                </a:extLst>
              </p:cNvPr>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49;p28">
                <a:extLst>
                  <a:ext uri="{FF2B5EF4-FFF2-40B4-BE49-F238E27FC236}">
                    <a16:creationId xmlns:a16="http://schemas.microsoft.com/office/drawing/2014/main" id="{401397FB-B3BA-369C-7CA6-CF2DF519DC99}"/>
                  </a:ext>
                </a:extLst>
              </p:cNvPr>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50;p28">
                <a:extLst>
                  <a:ext uri="{FF2B5EF4-FFF2-40B4-BE49-F238E27FC236}">
                    <a16:creationId xmlns:a16="http://schemas.microsoft.com/office/drawing/2014/main" id="{D95E48C1-4BE7-C3DD-107C-3A4C5B5B7466}"/>
                  </a:ext>
                </a:extLst>
              </p:cNvPr>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51;p28">
                <a:extLst>
                  <a:ext uri="{FF2B5EF4-FFF2-40B4-BE49-F238E27FC236}">
                    <a16:creationId xmlns:a16="http://schemas.microsoft.com/office/drawing/2014/main" id="{E224291D-DB28-DA27-0FC8-C80BF7F76BB1}"/>
                  </a:ext>
                </a:extLst>
              </p:cNvPr>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52;p28">
                <a:extLst>
                  <a:ext uri="{FF2B5EF4-FFF2-40B4-BE49-F238E27FC236}">
                    <a16:creationId xmlns:a16="http://schemas.microsoft.com/office/drawing/2014/main" id="{AB8D4CF6-F410-6759-A0FC-25F5A9CD697F}"/>
                  </a:ext>
                </a:extLst>
              </p:cNvPr>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53;p28">
                <a:extLst>
                  <a:ext uri="{FF2B5EF4-FFF2-40B4-BE49-F238E27FC236}">
                    <a16:creationId xmlns:a16="http://schemas.microsoft.com/office/drawing/2014/main" id="{94D60162-8311-C17A-A9D2-78F008DD138B}"/>
                  </a:ext>
                </a:extLst>
              </p:cNvPr>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854;p28">
                <a:extLst>
                  <a:ext uri="{FF2B5EF4-FFF2-40B4-BE49-F238E27FC236}">
                    <a16:creationId xmlns:a16="http://schemas.microsoft.com/office/drawing/2014/main" id="{A3366598-27C1-3632-B762-B9AD2AE007EE}"/>
                  </a:ext>
                </a:extLst>
              </p:cNvPr>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5;p28">
                <a:extLst>
                  <a:ext uri="{FF2B5EF4-FFF2-40B4-BE49-F238E27FC236}">
                    <a16:creationId xmlns:a16="http://schemas.microsoft.com/office/drawing/2014/main" id="{FA0D2A91-6719-E654-59FD-860FF3B0BF6F}"/>
                  </a:ext>
                </a:extLst>
              </p:cNvPr>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56;p28">
                <a:extLst>
                  <a:ext uri="{FF2B5EF4-FFF2-40B4-BE49-F238E27FC236}">
                    <a16:creationId xmlns:a16="http://schemas.microsoft.com/office/drawing/2014/main" id="{91D6CBAA-476D-9890-1622-047AEB910181}"/>
                  </a:ext>
                </a:extLst>
              </p:cNvPr>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57;p28">
                <a:extLst>
                  <a:ext uri="{FF2B5EF4-FFF2-40B4-BE49-F238E27FC236}">
                    <a16:creationId xmlns:a16="http://schemas.microsoft.com/office/drawing/2014/main" id="{95FD9816-6A9A-7659-92FA-A9F25E186067}"/>
                  </a:ext>
                </a:extLst>
              </p:cNvPr>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58;p28">
                <a:extLst>
                  <a:ext uri="{FF2B5EF4-FFF2-40B4-BE49-F238E27FC236}">
                    <a16:creationId xmlns:a16="http://schemas.microsoft.com/office/drawing/2014/main" id="{429A23B8-FC08-C473-904C-2E44D377B5A3}"/>
                  </a:ext>
                </a:extLst>
              </p:cNvPr>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59;p28">
                <a:extLst>
                  <a:ext uri="{FF2B5EF4-FFF2-40B4-BE49-F238E27FC236}">
                    <a16:creationId xmlns:a16="http://schemas.microsoft.com/office/drawing/2014/main" id="{0B442820-FEB2-713C-1F7F-E29D98F33195}"/>
                  </a:ext>
                </a:extLst>
              </p:cNvPr>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860;p28">
              <a:extLst>
                <a:ext uri="{FF2B5EF4-FFF2-40B4-BE49-F238E27FC236}">
                  <a16:creationId xmlns:a16="http://schemas.microsoft.com/office/drawing/2014/main" id="{FC6B4107-49BA-0502-D36C-8BA87F9EAE40}"/>
                </a:ext>
              </a:extLst>
            </p:cNvPr>
            <p:cNvGrpSpPr/>
            <p:nvPr/>
          </p:nvGrpSpPr>
          <p:grpSpPr>
            <a:xfrm>
              <a:off x="347441" y="757786"/>
              <a:ext cx="1765922" cy="1596032"/>
              <a:chOff x="2854300" y="1168125"/>
              <a:chExt cx="2904000" cy="2668950"/>
            </a:xfrm>
          </p:grpSpPr>
          <p:sp>
            <p:nvSpPr>
              <p:cNvPr id="229" name="Google Shape;861;p28">
                <a:extLst>
                  <a:ext uri="{FF2B5EF4-FFF2-40B4-BE49-F238E27FC236}">
                    <a16:creationId xmlns:a16="http://schemas.microsoft.com/office/drawing/2014/main" id="{0DBF76A2-AC29-CF84-3960-2BA575184CD3}"/>
                  </a:ext>
                </a:extLst>
              </p:cNvPr>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62;p28">
                <a:extLst>
                  <a:ext uri="{FF2B5EF4-FFF2-40B4-BE49-F238E27FC236}">
                    <a16:creationId xmlns:a16="http://schemas.microsoft.com/office/drawing/2014/main" id="{878ED09F-77BE-3B21-5495-3FACFB9FA18D}"/>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63;p28">
                <a:extLst>
                  <a:ext uri="{FF2B5EF4-FFF2-40B4-BE49-F238E27FC236}">
                    <a16:creationId xmlns:a16="http://schemas.microsoft.com/office/drawing/2014/main" id="{FC54101E-AD49-A21A-66E5-B36F702323B1}"/>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64;p28">
                <a:extLst>
                  <a:ext uri="{FF2B5EF4-FFF2-40B4-BE49-F238E27FC236}">
                    <a16:creationId xmlns:a16="http://schemas.microsoft.com/office/drawing/2014/main" id="{4077C53A-BEB4-B7A0-ABAF-375A1FA17C63}"/>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65;p28">
                <a:extLst>
                  <a:ext uri="{FF2B5EF4-FFF2-40B4-BE49-F238E27FC236}">
                    <a16:creationId xmlns:a16="http://schemas.microsoft.com/office/drawing/2014/main" id="{6E69B96D-DAB7-220C-DB1A-7874BE061638}"/>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66;p28">
                <a:extLst>
                  <a:ext uri="{FF2B5EF4-FFF2-40B4-BE49-F238E27FC236}">
                    <a16:creationId xmlns:a16="http://schemas.microsoft.com/office/drawing/2014/main" id="{96A5457D-D807-08F6-D84D-17548E986F0D}"/>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67;p28">
                <a:extLst>
                  <a:ext uri="{FF2B5EF4-FFF2-40B4-BE49-F238E27FC236}">
                    <a16:creationId xmlns:a16="http://schemas.microsoft.com/office/drawing/2014/main" id="{8C34101E-4A7A-C0ED-5F35-A334D239745C}"/>
                  </a:ext>
                </a:extLst>
              </p:cNvPr>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68;p28">
                <a:extLst>
                  <a:ext uri="{FF2B5EF4-FFF2-40B4-BE49-F238E27FC236}">
                    <a16:creationId xmlns:a16="http://schemas.microsoft.com/office/drawing/2014/main" id="{ED8219F1-9D12-165B-3296-D71F8C7CA9BA}"/>
                  </a:ext>
                </a:extLst>
              </p:cNvPr>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69;p28">
                <a:extLst>
                  <a:ext uri="{FF2B5EF4-FFF2-40B4-BE49-F238E27FC236}">
                    <a16:creationId xmlns:a16="http://schemas.microsoft.com/office/drawing/2014/main" id="{4F688691-0E3E-BB80-F52E-093773C5A2A5}"/>
                  </a:ext>
                </a:extLst>
              </p:cNvPr>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70;p28">
                <a:extLst>
                  <a:ext uri="{FF2B5EF4-FFF2-40B4-BE49-F238E27FC236}">
                    <a16:creationId xmlns:a16="http://schemas.microsoft.com/office/drawing/2014/main" id="{EAA8C270-30A0-CF11-5AF2-99F89DACEFD6}"/>
                  </a:ext>
                </a:extLst>
              </p:cNvPr>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71;p28">
                <a:extLst>
                  <a:ext uri="{FF2B5EF4-FFF2-40B4-BE49-F238E27FC236}">
                    <a16:creationId xmlns:a16="http://schemas.microsoft.com/office/drawing/2014/main" id="{07E33888-22FB-755F-D14B-A077F9DBAC1A}"/>
                  </a:ext>
                </a:extLst>
              </p:cNvPr>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72;p28">
                <a:extLst>
                  <a:ext uri="{FF2B5EF4-FFF2-40B4-BE49-F238E27FC236}">
                    <a16:creationId xmlns:a16="http://schemas.microsoft.com/office/drawing/2014/main" id="{7B634F4C-8466-2DA0-661C-0FFC15856BF8}"/>
                  </a:ext>
                </a:extLst>
              </p:cNvPr>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73;p28">
                <a:extLst>
                  <a:ext uri="{FF2B5EF4-FFF2-40B4-BE49-F238E27FC236}">
                    <a16:creationId xmlns:a16="http://schemas.microsoft.com/office/drawing/2014/main" id="{4FE12007-85A3-D0DC-C6B9-75DC2C70ACD9}"/>
                  </a:ext>
                </a:extLst>
              </p:cNvPr>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74;p28">
                <a:extLst>
                  <a:ext uri="{FF2B5EF4-FFF2-40B4-BE49-F238E27FC236}">
                    <a16:creationId xmlns:a16="http://schemas.microsoft.com/office/drawing/2014/main" id="{4036B3FF-60B9-6A9E-F3EB-C9C850624342}"/>
                  </a:ext>
                </a:extLst>
              </p:cNvPr>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75;p28">
                <a:extLst>
                  <a:ext uri="{FF2B5EF4-FFF2-40B4-BE49-F238E27FC236}">
                    <a16:creationId xmlns:a16="http://schemas.microsoft.com/office/drawing/2014/main" id="{6F5E3591-5789-D728-B3CA-A91A751A10A4}"/>
                  </a:ext>
                </a:extLst>
              </p:cNvPr>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76;p28">
                <a:extLst>
                  <a:ext uri="{FF2B5EF4-FFF2-40B4-BE49-F238E27FC236}">
                    <a16:creationId xmlns:a16="http://schemas.microsoft.com/office/drawing/2014/main" id="{7EF02B71-8C14-5CAE-5784-944F0CFAF371}"/>
                  </a:ext>
                </a:extLst>
              </p:cNvPr>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77;p28">
                <a:extLst>
                  <a:ext uri="{FF2B5EF4-FFF2-40B4-BE49-F238E27FC236}">
                    <a16:creationId xmlns:a16="http://schemas.microsoft.com/office/drawing/2014/main" id="{AC2BEC0B-F7D3-B465-EBFF-C695F4D1B60A}"/>
                  </a:ext>
                </a:extLst>
              </p:cNvPr>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78;p28">
                <a:extLst>
                  <a:ext uri="{FF2B5EF4-FFF2-40B4-BE49-F238E27FC236}">
                    <a16:creationId xmlns:a16="http://schemas.microsoft.com/office/drawing/2014/main" id="{D92B2546-0DA2-C6EC-90E7-0409FEB2EF9C}"/>
                  </a:ext>
                </a:extLst>
              </p:cNvPr>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79;p28">
                <a:extLst>
                  <a:ext uri="{FF2B5EF4-FFF2-40B4-BE49-F238E27FC236}">
                    <a16:creationId xmlns:a16="http://schemas.microsoft.com/office/drawing/2014/main" id="{0099C23C-9D4E-3D0C-6E73-232472A01D92}"/>
                  </a:ext>
                </a:extLst>
              </p:cNvPr>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80;p28">
                <a:extLst>
                  <a:ext uri="{FF2B5EF4-FFF2-40B4-BE49-F238E27FC236}">
                    <a16:creationId xmlns:a16="http://schemas.microsoft.com/office/drawing/2014/main" id="{319EABBC-0F38-052B-16C1-E14664FE0FEA}"/>
                  </a:ext>
                </a:extLst>
              </p:cNvPr>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81;p28">
                <a:extLst>
                  <a:ext uri="{FF2B5EF4-FFF2-40B4-BE49-F238E27FC236}">
                    <a16:creationId xmlns:a16="http://schemas.microsoft.com/office/drawing/2014/main" id="{9D05F14F-B450-817D-92AD-6A300020209D}"/>
                  </a:ext>
                </a:extLst>
              </p:cNvPr>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82;p28">
                <a:extLst>
                  <a:ext uri="{FF2B5EF4-FFF2-40B4-BE49-F238E27FC236}">
                    <a16:creationId xmlns:a16="http://schemas.microsoft.com/office/drawing/2014/main" id="{29D2E713-EB49-E2B2-DAFD-8031B22700E6}"/>
                  </a:ext>
                </a:extLst>
              </p:cNvPr>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83;p28">
                <a:extLst>
                  <a:ext uri="{FF2B5EF4-FFF2-40B4-BE49-F238E27FC236}">
                    <a16:creationId xmlns:a16="http://schemas.microsoft.com/office/drawing/2014/main" id="{9844871F-D3A8-D1E2-3E5C-7DD66E459124}"/>
                  </a:ext>
                </a:extLst>
              </p:cNvPr>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84;p28">
                <a:extLst>
                  <a:ext uri="{FF2B5EF4-FFF2-40B4-BE49-F238E27FC236}">
                    <a16:creationId xmlns:a16="http://schemas.microsoft.com/office/drawing/2014/main" id="{95529700-6A67-E1E6-2E35-E8045E804C14}"/>
                  </a:ext>
                </a:extLst>
              </p:cNvPr>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85;p28">
                <a:extLst>
                  <a:ext uri="{FF2B5EF4-FFF2-40B4-BE49-F238E27FC236}">
                    <a16:creationId xmlns:a16="http://schemas.microsoft.com/office/drawing/2014/main" id="{FFC9BB99-D64B-6F79-9205-161744A57A70}"/>
                  </a:ext>
                </a:extLst>
              </p:cNvPr>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86;p28">
                <a:extLst>
                  <a:ext uri="{FF2B5EF4-FFF2-40B4-BE49-F238E27FC236}">
                    <a16:creationId xmlns:a16="http://schemas.microsoft.com/office/drawing/2014/main" id="{D02A0790-8DE3-21AE-9751-0293063DCFF8}"/>
                  </a:ext>
                </a:extLst>
              </p:cNvPr>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7" name="Google Shape;953;p28">
            <a:extLst>
              <a:ext uri="{FF2B5EF4-FFF2-40B4-BE49-F238E27FC236}">
                <a16:creationId xmlns:a16="http://schemas.microsoft.com/office/drawing/2014/main" id="{E3CF1F7C-EDC0-3B7B-9CC2-44F1C31A1E68}"/>
              </a:ext>
            </a:extLst>
          </p:cNvPr>
          <p:cNvSpPr txBox="1"/>
          <p:nvPr/>
        </p:nvSpPr>
        <p:spPr>
          <a:xfrm>
            <a:off x="401940" y="2244078"/>
            <a:ext cx="792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224</a:t>
            </a:r>
            <a:r>
              <a:rPr lang="en-US" altLang="zh-CN" sz="1200" dirty="0">
                <a:latin typeface="Consolas" panose="020B0609020204030204" pitchFamily="49" charset="0"/>
                <a:sym typeface="Consolas"/>
              </a:rPr>
              <a:t>x224</a:t>
            </a:r>
            <a:r>
              <a:rPr lang="en" sz="1200" dirty="0">
                <a:latin typeface="Consolas" panose="020B0609020204030204" pitchFamily="49" charset="0"/>
                <a:sym typeface="Consolas"/>
              </a:rPr>
              <a:t>x3</a:t>
            </a:r>
            <a:endParaRPr sz="1200" dirty="0">
              <a:latin typeface="Consolas" panose="020B0609020204030204" pitchFamily="49" charset="0"/>
              <a:sym typeface="Consolas"/>
            </a:endParaRPr>
          </a:p>
        </p:txBody>
      </p:sp>
      <p:cxnSp>
        <p:nvCxnSpPr>
          <p:cNvPr id="308" name="Google Shape;951;p28">
            <a:extLst>
              <a:ext uri="{FF2B5EF4-FFF2-40B4-BE49-F238E27FC236}">
                <a16:creationId xmlns:a16="http://schemas.microsoft.com/office/drawing/2014/main" id="{CF30A5C1-DF51-644E-2EA6-B486F0AED81D}"/>
              </a:ext>
            </a:extLst>
          </p:cNvPr>
          <p:cNvCxnSpPr>
            <a:cxnSpLocks/>
            <a:endCxn id="310" idx="1"/>
          </p:cNvCxnSpPr>
          <p:nvPr/>
        </p:nvCxnSpPr>
        <p:spPr>
          <a:xfrm flipV="1">
            <a:off x="1358299" y="1571041"/>
            <a:ext cx="360300" cy="910"/>
          </a:xfrm>
          <a:prstGeom prst="straightConnector1">
            <a:avLst/>
          </a:prstGeom>
          <a:ln w="15875" cap="flat" cmpd="sng" algn="ctr">
            <a:solidFill>
              <a:srgbClr val="59595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9" name="Google Shape;953;p28">
            <a:extLst>
              <a:ext uri="{FF2B5EF4-FFF2-40B4-BE49-F238E27FC236}">
                <a16:creationId xmlns:a16="http://schemas.microsoft.com/office/drawing/2014/main" id="{525DFA8F-955E-92B6-1F2D-71872D8D2869}"/>
              </a:ext>
            </a:extLst>
          </p:cNvPr>
          <p:cNvSpPr txBox="1"/>
          <p:nvPr/>
        </p:nvSpPr>
        <p:spPr>
          <a:xfrm>
            <a:off x="339432" y="821941"/>
            <a:ext cx="1044000" cy="207900"/>
          </a:xfrm>
          <a:prstGeom prst="rect">
            <a:avLst/>
          </a:prstGeom>
          <a:noFill/>
          <a:ln>
            <a:noFill/>
          </a:ln>
        </p:spPr>
        <p:txBody>
          <a:bodyPr spcFirstLastPara="1" wrap="square" lIns="0" tIns="0" rIns="0" bIns="0" anchor="t" anchorCtr="0">
            <a:noAutofit/>
          </a:bodyPr>
          <a:lstStyle/>
          <a:p>
            <a:pPr algn="ctr"/>
            <a:r>
              <a:rPr lang="en-US" altLang="zh-CN" sz="1200" dirty="0">
                <a:latin typeface="Consolas" panose="020B0609020204030204" pitchFamily="49" charset="0"/>
                <a:sym typeface="Consolas"/>
              </a:rPr>
              <a:t>Source</a:t>
            </a:r>
            <a:r>
              <a:rPr lang="en" sz="1200" dirty="0">
                <a:latin typeface="Consolas" panose="020B0609020204030204" pitchFamily="49" charset="0"/>
                <a:sym typeface="Consolas"/>
              </a:rPr>
              <a:t> Image</a:t>
            </a:r>
            <a:endParaRPr sz="1200" dirty="0">
              <a:latin typeface="Consolas" panose="020B0609020204030204" pitchFamily="49" charset="0"/>
              <a:sym typeface="Consolas"/>
            </a:endParaRPr>
          </a:p>
        </p:txBody>
      </p:sp>
      <p:sp>
        <p:nvSpPr>
          <p:cNvPr id="310" name="矩形: 圆角 309">
            <a:extLst>
              <a:ext uri="{FF2B5EF4-FFF2-40B4-BE49-F238E27FC236}">
                <a16:creationId xmlns:a16="http://schemas.microsoft.com/office/drawing/2014/main" id="{C16F8D3D-8558-E0A1-5364-F96CBBB82751}"/>
              </a:ext>
            </a:extLst>
          </p:cNvPr>
          <p:cNvSpPr/>
          <p:nvPr/>
        </p:nvSpPr>
        <p:spPr>
          <a:xfrm>
            <a:off x="1718599" y="1329153"/>
            <a:ext cx="1069739" cy="483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Identity</a:t>
            </a:r>
          </a:p>
          <a:p>
            <a:pPr algn="ctr"/>
            <a:r>
              <a:rPr lang="en-US" altLang="zh-CN" sz="1200" dirty="0">
                <a:solidFill>
                  <a:schemeClr val="tx1"/>
                </a:solidFill>
                <a:latin typeface="Consolas" panose="020B0609020204030204" pitchFamily="49" charset="0"/>
              </a:rPr>
              <a:t>Extractor</a:t>
            </a:r>
            <a:endParaRPr lang="zh-CN" altLang="en-US" sz="1200" dirty="0">
              <a:solidFill>
                <a:schemeClr val="tx1"/>
              </a:solidFill>
              <a:latin typeface="Consolas" panose="020B0609020204030204" pitchFamily="49" charset="0"/>
            </a:endParaRPr>
          </a:p>
        </p:txBody>
      </p:sp>
      <p:cxnSp>
        <p:nvCxnSpPr>
          <p:cNvPr id="311" name="Google Shape;951;p28">
            <a:extLst>
              <a:ext uri="{FF2B5EF4-FFF2-40B4-BE49-F238E27FC236}">
                <a16:creationId xmlns:a16="http://schemas.microsoft.com/office/drawing/2014/main" id="{40D4939E-1F41-B4C5-978E-546ABC7CC205}"/>
              </a:ext>
            </a:extLst>
          </p:cNvPr>
          <p:cNvCxnSpPr>
            <a:cxnSpLocks/>
            <a:stCxn id="310" idx="3"/>
            <a:endCxn id="312" idx="2"/>
          </p:cNvCxnSpPr>
          <p:nvPr/>
        </p:nvCxnSpPr>
        <p:spPr>
          <a:xfrm>
            <a:off x="2788338" y="1571041"/>
            <a:ext cx="156600" cy="0"/>
          </a:xfrm>
          <a:prstGeom prst="straightConnector1">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2" name="Google Shape;6330;p63">
            <a:extLst>
              <a:ext uri="{FF2B5EF4-FFF2-40B4-BE49-F238E27FC236}">
                <a16:creationId xmlns:a16="http://schemas.microsoft.com/office/drawing/2014/main" id="{24BD33D8-8A38-8553-F5FF-D8740380F898}"/>
              </a:ext>
            </a:extLst>
          </p:cNvPr>
          <p:cNvSpPr/>
          <p:nvPr/>
        </p:nvSpPr>
        <p:spPr>
          <a:xfrm rot="5400000">
            <a:off x="2541288" y="1433491"/>
            <a:ext cx="1082400" cy="27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onsolas" panose="020B0609020204030204" pitchFamily="49" charset="0"/>
              </a:rPr>
              <a:t>ID vector</a:t>
            </a:r>
            <a:endParaRPr sz="1200" dirty="0">
              <a:latin typeface="Consolas" panose="020B0609020204030204" pitchFamily="49" charset="0"/>
            </a:endParaRPr>
          </a:p>
        </p:txBody>
      </p:sp>
      <p:sp>
        <p:nvSpPr>
          <p:cNvPr id="313" name="矩形: 圆角 312">
            <a:extLst>
              <a:ext uri="{FF2B5EF4-FFF2-40B4-BE49-F238E27FC236}">
                <a16:creationId xmlns:a16="http://schemas.microsoft.com/office/drawing/2014/main" id="{E17D87BC-BF52-355B-4C63-3DC2BE6BE920}"/>
              </a:ext>
            </a:extLst>
          </p:cNvPr>
          <p:cNvSpPr/>
          <p:nvPr/>
        </p:nvSpPr>
        <p:spPr>
          <a:xfrm>
            <a:off x="3537629" y="2438348"/>
            <a:ext cx="1005698" cy="483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Identity</a:t>
            </a:r>
          </a:p>
          <a:p>
            <a:pPr algn="ctr"/>
            <a:r>
              <a:rPr lang="en-US" altLang="zh-CN" sz="1200" dirty="0">
                <a:solidFill>
                  <a:schemeClr val="tx1"/>
                </a:solidFill>
                <a:latin typeface="Consolas" panose="020B0609020204030204" pitchFamily="49" charset="0"/>
              </a:rPr>
              <a:t>Embedding</a:t>
            </a:r>
            <a:endParaRPr lang="zh-CN" altLang="en-US" sz="1200" dirty="0">
              <a:solidFill>
                <a:schemeClr val="tx1"/>
              </a:solidFill>
              <a:latin typeface="Consolas" panose="020B0609020204030204" pitchFamily="49" charset="0"/>
            </a:endParaRPr>
          </a:p>
        </p:txBody>
      </p:sp>
      <p:sp>
        <p:nvSpPr>
          <p:cNvPr id="314" name="矩形: 圆角 313">
            <a:extLst>
              <a:ext uri="{FF2B5EF4-FFF2-40B4-BE49-F238E27FC236}">
                <a16:creationId xmlns:a16="http://schemas.microsoft.com/office/drawing/2014/main" id="{28C6AEC3-A8F2-221B-54B8-EE7C89DDBB13}"/>
              </a:ext>
            </a:extLst>
          </p:cNvPr>
          <p:cNvSpPr/>
          <p:nvPr/>
        </p:nvSpPr>
        <p:spPr>
          <a:xfrm>
            <a:off x="4624391" y="2438348"/>
            <a:ext cx="1017810" cy="483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Identity</a:t>
            </a:r>
          </a:p>
          <a:p>
            <a:pPr algn="ctr"/>
            <a:r>
              <a:rPr lang="en-US" altLang="zh-CN" sz="1200" dirty="0">
                <a:solidFill>
                  <a:schemeClr val="tx1"/>
                </a:solidFill>
                <a:latin typeface="Consolas" panose="020B0609020204030204" pitchFamily="49" charset="0"/>
              </a:rPr>
              <a:t>Embedding</a:t>
            </a:r>
            <a:endParaRPr lang="zh-CN" altLang="en-US" sz="1200" dirty="0">
              <a:solidFill>
                <a:schemeClr val="tx1"/>
              </a:solidFill>
              <a:latin typeface="Consolas" panose="020B0609020204030204" pitchFamily="49" charset="0"/>
            </a:endParaRPr>
          </a:p>
        </p:txBody>
      </p:sp>
      <p:cxnSp>
        <p:nvCxnSpPr>
          <p:cNvPr id="315" name="Google Shape;951;p28">
            <a:extLst>
              <a:ext uri="{FF2B5EF4-FFF2-40B4-BE49-F238E27FC236}">
                <a16:creationId xmlns:a16="http://schemas.microsoft.com/office/drawing/2014/main" id="{908DF363-EAEC-0474-63DF-498B615096D1}"/>
              </a:ext>
            </a:extLst>
          </p:cNvPr>
          <p:cNvCxnSpPr>
            <a:cxnSpLocks/>
            <a:stCxn id="312" idx="0"/>
            <a:endCxn id="313" idx="0"/>
          </p:cNvCxnSpPr>
          <p:nvPr/>
        </p:nvCxnSpPr>
        <p:spPr>
          <a:xfrm>
            <a:off x="3220038" y="1571041"/>
            <a:ext cx="820440" cy="867307"/>
          </a:xfrm>
          <a:prstGeom prst="bentConnector2">
            <a:avLst/>
          </a:prstGeom>
          <a:ln w="15875" cap="flat" cmpd="sng" algn="ctr">
            <a:solidFill>
              <a:srgbClr val="59595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6" name="Google Shape;951;p28">
            <a:extLst>
              <a:ext uri="{FF2B5EF4-FFF2-40B4-BE49-F238E27FC236}">
                <a16:creationId xmlns:a16="http://schemas.microsoft.com/office/drawing/2014/main" id="{D90230D7-AC04-A24B-DDE6-111ED8B50EE6}"/>
              </a:ext>
            </a:extLst>
          </p:cNvPr>
          <p:cNvCxnSpPr>
            <a:cxnSpLocks/>
            <a:endCxn id="314" idx="0"/>
          </p:cNvCxnSpPr>
          <p:nvPr/>
        </p:nvCxnSpPr>
        <p:spPr>
          <a:xfrm>
            <a:off x="4041649" y="1571041"/>
            <a:ext cx="1091647" cy="867307"/>
          </a:xfrm>
          <a:prstGeom prst="bentConnector2">
            <a:avLst/>
          </a:prstGeom>
          <a:ln w="15875" cap="flat" cmpd="sng" algn="ctr">
            <a:solidFill>
              <a:srgbClr val="59595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7" name="Google Shape;951;p28">
            <a:extLst>
              <a:ext uri="{FF2B5EF4-FFF2-40B4-BE49-F238E27FC236}">
                <a16:creationId xmlns:a16="http://schemas.microsoft.com/office/drawing/2014/main" id="{EC0C85A0-F7E3-C720-7077-2635D3DF12A9}"/>
              </a:ext>
            </a:extLst>
          </p:cNvPr>
          <p:cNvCxnSpPr>
            <a:cxnSpLocks/>
            <a:stCxn id="313" idx="2"/>
            <a:endCxn id="129" idx="1"/>
          </p:cNvCxnSpPr>
          <p:nvPr/>
        </p:nvCxnSpPr>
        <p:spPr>
          <a:xfrm>
            <a:off x="4040478" y="2922124"/>
            <a:ext cx="0" cy="398450"/>
          </a:xfrm>
          <a:prstGeom prst="straightConnector1">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8" name="Google Shape;951;p28">
            <a:extLst>
              <a:ext uri="{FF2B5EF4-FFF2-40B4-BE49-F238E27FC236}">
                <a16:creationId xmlns:a16="http://schemas.microsoft.com/office/drawing/2014/main" id="{3515161A-9421-D081-FCCF-FEBEC101F118}"/>
              </a:ext>
            </a:extLst>
          </p:cNvPr>
          <p:cNvCxnSpPr>
            <a:cxnSpLocks/>
            <a:stCxn id="314" idx="2"/>
            <a:endCxn id="135" idx="1"/>
          </p:cNvCxnSpPr>
          <p:nvPr/>
        </p:nvCxnSpPr>
        <p:spPr>
          <a:xfrm>
            <a:off x="5133296" y="2922124"/>
            <a:ext cx="4697" cy="399487"/>
          </a:xfrm>
          <a:prstGeom prst="straightConnector1">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9" name="矩形: 圆角 318">
            <a:extLst>
              <a:ext uri="{FF2B5EF4-FFF2-40B4-BE49-F238E27FC236}">
                <a16:creationId xmlns:a16="http://schemas.microsoft.com/office/drawing/2014/main" id="{E0381014-008B-8CE0-B01E-372A1FDAC745}"/>
              </a:ext>
            </a:extLst>
          </p:cNvPr>
          <p:cNvSpPr/>
          <p:nvPr/>
        </p:nvSpPr>
        <p:spPr>
          <a:xfrm>
            <a:off x="7666673" y="2240481"/>
            <a:ext cx="1069739" cy="483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Identity</a:t>
            </a:r>
          </a:p>
          <a:p>
            <a:pPr algn="ctr"/>
            <a:r>
              <a:rPr lang="en-US" altLang="zh-CN" sz="1200" dirty="0">
                <a:solidFill>
                  <a:schemeClr val="tx1"/>
                </a:solidFill>
                <a:latin typeface="Consolas" panose="020B0609020204030204" pitchFamily="49" charset="0"/>
              </a:rPr>
              <a:t>Extractor</a:t>
            </a:r>
            <a:endParaRPr lang="zh-CN" altLang="en-US" sz="1200" dirty="0">
              <a:solidFill>
                <a:schemeClr val="tx1"/>
              </a:solidFill>
              <a:latin typeface="Consolas" panose="020B0609020204030204" pitchFamily="49" charset="0"/>
            </a:endParaRPr>
          </a:p>
        </p:txBody>
      </p:sp>
      <p:cxnSp>
        <p:nvCxnSpPr>
          <p:cNvPr id="320" name="Google Shape;951;p28">
            <a:extLst>
              <a:ext uri="{FF2B5EF4-FFF2-40B4-BE49-F238E27FC236}">
                <a16:creationId xmlns:a16="http://schemas.microsoft.com/office/drawing/2014/main" id="{34EED20A-39C1-C0B3-B63F-CE5EE3C127E7}"/>
              </a:ext>
            </a:extLst>
          </p:cNvPr>
          <p:cNvCxnSpPr>
            <a:cxnSpLocks/>
            <a:endCxn id="319" idx="2"/>
          </p:cNvCxnSpPr>
          <p:nvPr/>
        </p:nvCxnSpPr>
        <p:spPr>
          <a:xfrm flipV="1">
            <a:off x="8201543" y="2724257"/>
            <a:ext cx="0" cy="518992"/>
          </a:xfrm>
          <a:prstGeom prst="straightConnector1">
            <a:avLst/>
          </a:prstGeom>
          <a:ln w="15875" cap="flat" cmpd="sng" algn="ctr">
            <a:solidFill>
              <a:srgbClr val="59595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1" name="Google Shape;6330;p63">
            <a:extLst>
              <a:ext uri="{FF2B5EF4-FFF2-40B4-BE49-F238E27FC236}">
                <a16:creationId xmlns:a16="http://schemas.microsoft.com/office/drawing/2014/main" id="{9B529D7B-606C-8DE0-DDA3-1957C4437F59}"/>
              </a:ext>
            </a:extLst>
          </p:cNvPr>
          <p:cNvSpPr/>
          <p:nvPr/>
        </p:nvSpPr>
        <p:spPr>
          <a:xfrm>
            <a:off x="7658516" y="1802124"/>
            <a:ext cx="1082400" cy="27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onsolas" panose="020B0609020204030204" pitchFamily="49" charset="0"/>
              </a:rPr>
              <a:t>ID vector</a:t>
            </a:r>
            <a:endParaRPr sz="1200" dirty="0">
              <a:latin typeface="Consolas" panose="020B0609020204030204" pitchFamily="49" charset="0"/>
            </a:endParaRPr>
          </a:p>
        </p:txBody>
      </p:sp>
      <p:cxnSp>
        <p:nvCxnSpPr>
          <p:cNvPr id="322" name="Google Shape;951;p28">
            <a:extLst>
              <a:ext uri="{FF2B5EF4-FFF2-40B4-BE49-F238E27FC236}">
                <a16:creationId xmlns:a16="http://schemas.microsoft.com/office/drawing/2014/main" id="{3826CE88-28F1-646C-E80C-3ADEBDD23747}"/>
              </a:ext>
            </a:extLst>
          </p:cNvPr>
          <p:cNvCxnSpPr>
            <a:cxnSpLocks/>
            <a:stCxn id="319" idx="0"/>
            <a:endCxn id="321" idx="2"/>
          </p:cNvCxnSpPr>
          <p:nvPr/>
        </p:nvCxnSpPr>
        <p:spPr>
          <a:xfrm flipH="1" flipV="1">
            <a:off x="8199716" y="2077224"/>
            <a:ext cx="1827" cy="163257"/>
          </a:xfrm>
          <a:prstGeom prst="straightConnector1">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3" name="Google Shape;6330;p63">
            <a:extLst>
              <a:ext uri="{FF2B5EF4-FFF2-40B4-BE49-F238E27FC236}">
                <a16:creationId xmlns:a16="http://schemas.microsoft.com/office/drawing/2014/main" id="{2F3370F8-0BF5-135E-4793-8CE5AAA98ADD}"/>
              </a:ext>
            </a:extLst>
          </p:cNvPr>
          <p:cNvSpPr/>
          <p:nvPr/>
        </p:nvSpPr>
        <p:spPr>
          <a:xfrm rot="5400000">
            <a:off x="5945290" y="1427933"/>
            <a:ext cx="1082400" cy="27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onsolas" panose="020B0609020204030204" pitchFamily="49" charset="0"/>
              </a:rPr>
              <a:t>ID Loss</a:t>
            </a:r>
            <a:endParaRPr sz="1200" dirty="0">
              <a:latin typeface="Consolas" panose="020B0609020204030204" pitchFamily="49" charset="0"/>
            </a:endParaRPr>
          </a:p>
        </p:txBody>
      </p:sp>
      <p:cxnSp>
        <p:nvCxnSpPr>
          <p:cNvPr id="324" name="Google Shape;951;p28">
            <a:extLst>
              <a:ext uri="{FF2B5EF4-FFF2-40B4-BE49-F238E27FC236}">
                <a16:creationId xmlns:a16="http://schemas.microsoft.com/office/drawing/2014/main" id="{E8BCF24D-D9F1-977F-634C-9DAC34850908}"/>
              </a:ext>
            </a:extLst>
          </p:cNvPr>
          <p:cNvCxnSpPr>
            <a:cxnSpLocks/>
            <a:endCxn id="323" idx="2"/>
          </p:cNvCxnSpPr>
          <p:nvPr/>
        </p:nvCxnSpPr>
        <p:spPr>
          <a:xfrm flipV="1">
            <a:off x="5134314" y="1565483"/>
            <a:ext cx="1214626" cy="7378"/>
          </a:xfrm>
          <a:prstGeom prst="straightConnector1">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5" name="Google Shape;951;p28">
            <a:extLst>
              <a:ext uri="{FF2B5EF4-FFF2-40B4-BE49-F238E27FC236}">
                <a16:creationId xmlns:a16="http://schemas.microsoft.com/office/drawing/2014/main" id="{21AEF9B5-601F-E2CD-2AEB-CBFF8ECED913}"/>
              </a:ext>
            </a:extLst>
          </p:cNvPr>
          <p:cNvCxnSpPr>
            <a:cxnSpLocks/>
            <a:stCxn id="321" idx="0"/>
            <a:endCxn id="323" idx="0"/>
          </p:cNvCxnSpPr>
          <p:nvPr/>
        </p:nvCxnSpPr>
        <p:spPr>
          <a:xfrm rot="16200000" flipV="1">
            <a:off x="7293558" y="895966"/>
            <a:ext cx="236641" cy="1575676"/>
          </a:xfrm>
          <a:prstGeom prst="bentConnector2">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6" name="Google Shape;953;p28">
            <a:extLst>
              <a:ext uri="{FF2B5EF4-FFF2-40B4-BE49-F238E27FC236}">
                <a16:creationId xmlns:a16="http://schemas.microsoft.com/office/drawing/2014/main" id="{C5C126B6-1114-FA03-1D15-D96D56E40AC4}"/>
              </a:ext>
            </a:extLst>
          </p:cNvPr>
          <p:cNvSpPr txBox="1"/>
          <p:nvPr/>
        </p:nvSpPr>
        <p:spPr>
          <a:xfrm>
            <a:off x="3949333" y="4418697"/>
            <a:ext cx="105111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ID-Block x9</a:t>
            </a:r>
            <a:endParaRPr sz="1200" dirty="0">
              <a:latin typeface="Consolas" panose="020B0609020204030204" pitchFamily="49" charset="0"/>
              <a:sym typeface="Consolas"/>
            </a:endParaRPr>
          </a:p>
        </p:txBody>
      </p:sp>
    </p:spTree>
    <p:extLst>
      <p:ext uri="{BB962C8B-B14F-4D97-AF65-F5344CB8AC3E}">
        <p14:creationId xmlns:p14="http://schemas.microsoft.com/office/powerpoint/2010/main" val="2879825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951;p28">
            <a:extLst>
              <a:ext uri="{FF2B5EF4-FFF2-40B4-BE49-F238E27FC236}">
                <a16:creationId xmlns:a16="http://schemas.microsoft.com/office/drawing/2014/main" id="{5317F0BD-972B-2A96-FFC9-95535E0C25BA}"/>
              </a:ext>
            </a:extLst>
          </p:cNvPr>
          <p:cNvCxnSpPr/>
          <p:nvPr/>
        </p:nvCxnSpPr>
        <p:spPr>
          <a:xfrm>
            <a:off x="2105059" y="1624604"/>
            <a:ext cx="360300" cy="1800"/>
          </a:xfrm>
          <a:prstGeom prst="straightConnector1">
            <a:avLst/>
          </a:prstGeom>
          <a:ln w="15875" cap="flat" cmpd="sng" algn="ctr">
            <a:solidFill>
              <a:srgbClr val="59595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Google Shape;6329;p63">
            <a:extLst>
              <a:ext uri="{FF2B5EF4-FFF2-40B4-BE49-F238E27FC236}">
                <a16:creationId xmlns:a16="http://schemas.microsoft.com/office/drawing/2014/main" id="{A3C2D417-8C4A-E4F2-AD4A-5E4F8D9F41A7}"/>
              </a:ext>
            </a:extLst>
          </p:cNvPr>
          <p:cNvSpPr/>
          <p:nvPr/>
        </p:nvSpPr>
        <p:spPr>
          <a:xfrm rot="5400000">
            <a:off x="2312455" y="1487054"/>
            <a:ext cx="1296000" cy="275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sp>
        <p:nvSpPr>
          <p:cNvPr id="5" name="Google Shape;6330;p63">
            <a:extLst>
              <a:ext uri="{FF2B5EF4-FFF2-40B4-BE49-F238E27FC236}">
                <a16:creationId xmlns:a16="http://schemas.microsoft.com/office/drawing/2014/main" id="{76326384-9B3E-6924-CF7A-CFB2277F7EF3}"/>
              </a:ext>
            </a:extLst>
          </p:cNvPr>
          <p:cNvSpPr/>
          <p:nvPr/>
        </p:nvSpPr>
        <p:spPr>
          <a:xfrm rot="5400000">
            <a:off x="1882909" y="1487054"/>
            <a:ext cx="1440000" cy="275100"/>
          </a:xfrm>
          <a:prstGeom prst="rect">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6" name="Google Shape;6339;p63">
            <a:extLst>
              <a:ext uri="{FF2B5EF4-FFF2-40B4-BE49-F238E27FC236}">
                <a16:creationId xmlns:a16="http://schemas.microsoft.com/office/drawing/2014/main" id="{314AF729-6582-3774-90DA-3E4755843F84}"/>
              </a:ext>
            </a:extLst>
          </p:cNvPr>
          <p:cNvCxnSpPr>
            <a:cxnSpLocks/>
            <a:stCxn id="5" idx="0"/>
            <a:endCxn id="5" idx="0"/>
          </p:cNvCxnSpPr>
          <p:nvPr/>
        </p:nvCxnSpPr>
        <p:spPr>
          <a:xfrm>
            <a:off x="2740459"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7" name="Google Shape;6341;p63">
            <a:extLst>
              <a:ext uri="{FF2B5EF4-FFF2-40B4-BE49-F238E27FC236}">
                <a16:creationId xmlns:a16="http://schemas.microsoft.com/office/drawing/2014/main" id="{D933CF63-7662-7ACF-14EC-74D55EF2CF8A}"/>
              </a:ext>
            </a:extLst>
          </p:cNvPr>
          <p:cNvCxnSpPr>
            <a:cxnSpLocks/>
            <a:stCxn id="5" idx="0"/>
            <a:endCxn id="5" idx="0"/>
          </p:cNvCxnSpPr>
          <p:nvPr/>
        </p:nvCxnSpPr>
        <p:spPr>
          <a:xfrm>
            <a:off x="2740459"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8" name="Google Shape;6342;p63">
            <a:extLst>
              <a:ext uri="{FF2B5EF4-FFF2-40B4-BE49-F238E27FC236}">
                <a16:creationId xmlns:a16="http://schemas.microsoft.com/office/drawing/2014/main" id="{06E99B31-554A-A8DF-DAD6-9173C65A2649}"/>
              </a:ext>
            </a:extLst>
          </p:cNvPr>
          <p:cNvCxnSpPr>
            <a:cxnSpLocks/>
            <a:stCxn id="5" idx="0"/>
            <a:endCxn id="5" idx="0"/>
          </p:cNvCxnSpPr>
          <p:nvPr/>
        </p:nvCxnSpPr>
        <p:spPr>
          <a:xfrm>
            <a:off x="2740459"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9" name="Google Shape;6343;p63">
            <a:extLst>
              <a:ext uri="{FF2B5EF4-FFF2-40B4-BE49-F238E27FC236}">
                <a16:creationId xmlns:a16="http://schemas.microsoft.com/office/drawing/2014/main" id="{67D64BB1-333F-FAFA-F89B-065D763F9656}"/>
              </a:ext>
            </a:extLst>
          </p:cNvPr>
          <p:cNvCxnSpPr>
            <a:cxnSpLocks/>
            <a:stCxn id="4" idx="2"/>
            <a:endCxn id="5" idx="0"/>
          </p:cNvCxnSpPr>
          <p:nvPr/>
        </p:nvCxnSpPr>
        <p:spPr>
          <a:xfrm flipH="1">
            <a:off x="2740459" y="1624604"/>
            <a:ext cx="82446" cy="0"/>
          </a:xfrm>
          <a:prstGeom prst="straightConnector1">
            <a:avLst/>
          </a:prstGeom>
          <a:noFill/>
          <a:ln w="15875" cap="flat" cmpd="sng">
            <a:solidFill>
              <a:schemeClr val="dk2"/>
            </a:solidFill>
            <a:prstDash val="solid"/>
            <a:round/>
            <a:headEnd type="none" w="med" len="med"/>
            <a:tailEnd type="none" w="med" len="med"/>
          </a:ln>
        </p:spPr>
      </p:cxnSp>
      <p:sp>
        <p:nvSpPr>
          <p:cNvPr id="10" name="Google Shape;6329;p63">
            <a:extLst>
              <a:ext uri="{FF2B5EF4-FFF2-40B4-BE49-F238E27FC236}">
                <a16:creationId xmlns:a16="http://schemas.microsoft.com/office/drawing/2014/main" id="{97DF3179-0424-132E-9266-6DA7F4B68E16}"/>
              </a:ext>
            </a:extLst>
          </p:cNvPr>
          <p:cNvSpPr/>
          <p:nvPr/>
        </p:nvSpPr>
        <p:spPr>
          <a:xfrm rot="5400000">
            <a:off x="2740551" y="1487054"/>
            <a:ext cx="1152000" cy="275100"/>
          </a:xfrm>
          <a:prstGeom prst="rect">
            <a:avLst/>
          </a:prstGeom>
          <a:solidFill>
            <a:srgbClr val="EF6F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11" name="Google Shape;6339;p63">
            <a:extLst>
              <a:ext uri="{FF2B5EF4-FFF2-40B4-BE49-F238E27FC236}">
                <a16:creationId xmlns:a16="http://schemas.microsoft.com/office/drawing/2014/main" id="{4DC6E4BD-2BB4-8852-CBB0-66AE39B33563}"/>
              </a:ext>
            </a:extLst>
          </p:cNvPr>
          <p:cNvCxnSpPr/>
          <p:nvPr/>
        </p:nvCxnSpPr>
        <p:spPr>
          <a:xfrm>
            <a:off x="3096555"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12" name="Google Shape;6341;p63">
            <a:extLst>
              <a:ext uri="{FF2B5EF4-FFF2-40B4-BE49-F238E27FC236}">
                <a16:creationId xmlns:a16="http://schemas.microsoft.com/office/drawing/2014/main" id="{1F8CC022-E5A9-F06E-9A87-4550DBCE8DEC}"/>
              </a:ext>
            </a:extLst>
          </p:cNvPr>
          <p:cNvCxnSpPr/>
          <p:nvPr/>
        </p:nvCxnSpPr>
        <p:spPr>
          <a:xfrm>
            <a:off x="3096555"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13" name="Google Shape;6342;p63">
            <a:extLst>
              <a:ext uri="{FF2B5EF4-FFF2-40B4-BE49-F238E27FC236}">
                <a16:creationId xmlns:a16="http://schemas.microsoft.com/office/drawing/2014/main" id="{18E7CBCB-F6C3-DAF5-6FBE-F85659396D18}"/>
              </a:ext>
            </a:extLst>
          </p:cNvPr>
          <p:cNvCxnSpPr/>
          <p:nvPr/>
        </p:nvCxnSpPr>
        <p:spPr>
          <a:xfrm>
            <a:off x="3096555"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14" name="Google Shape;6343;p63">
            <a:extLst>
              <a:ext uri="{FF2B5EF4-FFF2-40B4-BE49-F238E27FC236}">
                <a16:creationId xmlns:a16="http://schemas.microsoft.com/office/drawing/2014/main" id="{3433C45C-17C6-1F2E-69D7-95FD30A509D2}"/>
              </a:ext>
            </a:extLst>
          </p:cNvPr>
          <p:cNvCxnSpPr>
            <a:cxnSpLocks/>
            <a:stCxn id="10" idx="2"/>
            <a:endCxn id="4" idx="0"/>
          </p:cNvCxnSpPr>
          <p:nvPr/>
        </p:nvCxnSpPr>
        <p:spPr>
          <a:xfrm flipH="1">
            <a:off x="3098005" y="1624604"/>
            <a:ext cx="80996" cy="0"/>
          </a:xfrm>
          <a:prstGeom prst="straightConnector1">
            <a:avLst/>
          </a:prstGeom>
          <a:noFill/>
          <a:ln w="15875" cap="flat" cmpd="sng">
            <a:solidFill>
              <a:schemeClr val="dk2"/>
            </a:solidFill>
            <a:prstDash val="solid"/>
            <a:round/>
            <a:headEnd type="none" w="med" len="med"/>
            <a:tailEnd type="none" w="med" len="med"/>
          </a:ln>
        </p:spPr>
      </p:cxnSp>
      <p:sp>
        <p:nvSpPr>
          <p:cNvPr id="15" name="Google Shape;6329;p63">
            <a:extLst>
              <a:ext uri="{FF2B5EF4-FFF2-40B4-BE49-F238E27FC236}">
                <a16:creationId xmlns:a16="http://schemas.microsoft.com/office/drawing/2014/main" id="{84C61DBF-BDB3-F203-003F-CBA176ADB06B}"/>
              </a:ext>
            </a:extLst>
          </p:cNvPr>
          <p:cNvSpPr/>
          <p:nvPr/>
        </p:nvSpPr>
        <p:spPr>
          <a:xfrm rot="5400000">
            <a:off x="3168648" y="1487054"/>
            <a:ext cx="1008000" cy="275100"/>
          </a:xfrm>
          <a:prstGeom prst="rect">
            <a:avLst/>
          </a:prstGeom>
          <a:solidFill>
            <a:srgbClr val="EEA3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16" name="Google Shape;6339;p63">
            <a:extLst>
              <a:ext uri="{FF2B5EF4-FFF2-40B4-BE49-F238E27FC236}">
                <a16:creationId xmlns:a16="http://schemas.microsoft.com/office/drawing/2014/main" id="{E6B59FA9-CA99-1C0A-65F8-D76DC8000463}"/>
              </a:ext>
            </a:extLst>
          </p:cNvPr>
          <p:cNvCxnSpPr/>
          <p:nvPr/>
        </p:nvCxnSpPr>
        <p:spPr>
          <a:xfrm>
            <a:off x="3456855"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17" name="Google Shape;6341;p63">
            <a:extLst>
              <a:ext uri="{FF2B5EF4-FFF2-40B4-BE49-F238E27FC236}">
                <a16:creationId xmlns:a16="http://schemas.microsoft.com/office/drawing/2014/main" id="{DFB5AFFF-9F9D-2E97-F1F4-67831A3033ED}"/>
              </a:ext>
            </a:extLst>
          </p:cNvPr>
          <p:cNvCxnSpPr/>
          <p:nvPr/>
        </p:nvCxnSpPr>
        <p:spPr>
          <a:xfrm>
            <a:off x="3456855"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18" name="Google Shape;6342;p63">
            <a:extLst>
              <a:ext uri="{FF2B5EF4-FFF2-40B4-BE49-F238E27FC236}">
                <a16:creationId xmlns:a16="http://schemas.microsoft.com/office/drawing/2014/main" id="{B637B66D-6F0C-7BB3-E294-FEFC99AB1914}"/>
              </a:ext>
            </a:extLst>
          </p:cNvPr>
          <p:cNvCxnSpPr/>
          <p:nvPr/>
        </p:nvCxnSpPr>
        <p:spPr>
          <a:xfrm>
            <a:off x="3456855"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19" name="Google Shape;6343;p63">
            <a:extLst>
              <a:ext uri="{FF2B5EF4-FFF2-40B4-BE49-F238E27FC236}">
                <a16:creationId xmlns:a16="http://schemas.microsoft.com/office/drawing/2014/main" id="{DF129F7D-BAE1-6388-98A5-3395CB6AA4B8}"/>
              </a:ext>
            </a:extLst>
          </p:cNvPr>
          <p:cNvCxnSpPr>
            <a:cxnSpLocks/>
            <a:stCxn id="15" idx="2"/>
            <a:endCxn id="10" idx="0"/>
          </p:cNvCxnSpPr>
          <p:nvPr/>
        </p:nvCxnSpPr>
        <p:spPr>
          <a:xfrm flipH="1">
            <a:off x="3454101" y="1624604"/>
            <a:ext cx="80997" cy="0"/>
          </a:xfrm>
          <a:prstGeom prst="straightConnector1">
            <a:avLst/>
          </a:prstGeom>
          <a:noFill/>
          <a:ln w="15875" cap="flat" cmpd="sng">
            <a:solidFill>
              <a:schemeClr val="dk2"/>
            </a:solidFill>
            <a:prstDash val="solid"/>
            <a:round/>
            <a:headEnd type="none" w="med" len="med"/>
            <a:tailEnd type="none" w="med" len="med"/>
          </a:ln>
        </p:spPr>
      </p:cxnSp>
      <p:sp>
        <p:nvSpPr>
          <p:cNvPr id="20" name="Google Shape;6329;p63">
            <a:extLst>
              <a:ext uri="{FF2B5EF4-FFF2-40B4-BE49-F238E27FC236}">
                <a16:creationId xmlns:a16="http://schemas.microsoft.com/office/drawing/2014/main" id="{370E681C-328B-0DDA-7BD6-417FEAEF0E6D}"/>
              </a:ext>
            </a:extLst>
          </p:cNvPr>
          <p:cNvSpPr/>
          <p:nvPr/>
        </p:nvSpPr>
        <p:spPr>
          <a:xfrm rot="5400000">
            <a:off x="3524745" y="1487054"/>
            <a:ext cx="1008000" cy="275100"/>
          </a:xfrm>
          <a:prstGeom prst="rect">
            <a:avLst/>
          </a:prstGeom>
          <a:solidFill>
            <a:srgbClr val="EDC7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21" name="Google Shape;6339;p63">
            <a:extLst>
              <a:ext uri="{FF2B5EF4-FFF2-40B4-BE49-F238E27FC236}">
                <a16:creationId xmlns:a16="http://schemas.microsoft.com/office/drawing/2014/main" id="{91992235-0D5E-0906-FF44-AD8977746900}"/>
              </a:ext>
            </a:extLst>
          </p:cNvPr>
          <p:cNvCxnSpPr/>
          <p:nvPr/>
        </p:nvCxnSpPr>
        <p:spPr>
          <a:xfrm>
            <a:off x="3812952"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22" name="Google Shape;6341;p63">
            <a:extLst>
              <a:ext uri="{FF2B5EF4-FFF2-40B4-BE49-F238E27FC236}">
                <a16:creationId xmlns:a16="http://schemas.microsoft.com/office/drawing/2014/main" id="{35A9BE32-C9E9-C057-F8C5-46F340E4A938}"/>
              </a:ext>
            </a:extLst>
          </p:cNvPr>
          <p:cNvCxnSpPr/>
          <p:nvPr/>
        </p:nvCxnSpPr>
        <p:spPr>
          <a:xfrm>
            <a:off x="3812952"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23" name="Google Shape;6342;p63">
            <a:extLst>
              <a:ext uri="{FF2B5EF4-FFF2-40B4-BE49-F238E27FC236}">
                <a16:creationId xmlns:a16="http://schemas.microsoft.com/office/drawing/2014/main" id="{19C70E84-97EA-7CC8-83E0-FE0CB0887387}"/>
              </a:ext>
            </a:extLst>
          </p:cNvPr>
          <p:cNvCxnSpPr/>
          <p:nvPr/>
        </p:nvCxnSpPr>
        <p:spPr>
          <a:xfrm>
            <a:off x="3812952" y="1624604"/>
            <a:ext cx="0" cy="0"/>
          </a:xfrm>
          <a:prstGeom prst="straightConnector1">
            <a:avLst/>
          </a:prstGeom>
          <a:noFill/>
          <a:ln w="15875" cap="flat" cmpd="sng">
            <a:solidFill>
              <a:schemeClr val="dk2"/>
            </a:solidFill>
            <a:prstDash val="solid"/>
            <a:round/>
            <a:headEnd type="none" w="med" len="med"/>
            <a:tailEnd type="none" w="med" len="med"/>
          </a:ln>
        </p:spPr>
      </p:cxnSp>
      <p:cxnSp>
        <p:nvCxnSpPr>
          <p:cNvPr id="24" name="Google Shape;6343;p63">
            <a:extLst>
              <a:ext uri="{FF2B5EF4-FFF2-40B4-BE49-F238E27FC236}">
                <a16:creationId xmlns:a16="http://schemas.microsoft.com/office/drawing/2014/main" id="{A824DCFC-91C4-F3F8-EBA1-2ECFCA1CB485}"/>
              </a:ext>
            </a:extLst>
          </p:cNvPr>
          <p:cNvCxnSpPr>
            <a:cxnSpLocks/>
            <a:stCxn id="20" idx="2"/>
            <a:endCxn id="15" idx="0"/>
          </p:cNvCxnSpPr>
          <p:nvPr/>
        </p:nvCxnSpPr>
        <p:spPr>
          <a:xfrm flipH="1">
            <a:off x="3810198" y="1624604"/>
            <a:ext cx="80997" cy="0"/>
          </a:xfrm>
          <a:prstGeom prst="straightConnector1">
            <a:avLst/>
          </a:prstGeom>
          <a:noFill/>
          <a:ln w="15875" cap="flat" cmpd="sng">
            <a:solidFill>
              <a:schemeClr val="dk2"/>
            </a:solidFill>
            <a:prstDash val="solid"/>
            <a:round/>
            <a:headEnd type="none" w="med" len="med"/>
            <a:tailEnd type="none" w="med" len="med"/>
          </a:ln>
        </p:spPr>
      </p:cxnSp>
      <p:sp>
        <p:nvSpPr>
          <p:cNvPr id="25" name="Google Shape;6329;p63">
            <a:extLst>
              <a:ext uri="{FF2B5EF4-FFF2-40B4-BE49-F238E27FC236}">
                <a16:creationId xmlns:a16="http://schemas.microsoft.com/office/drawing/2014/main" id="{EC27AB2A-FAA3-F57B-BE5F-7E6DB6E28484}"/>
              </a:ext>
            </a:extLst>
          </p:cNvPr>
          <p:cNvSpPr/>
          <p:nvPr/>
        </p:nvSpPr>
        <p:spPr>
          <a:xfrm rot="5400000">
            <a:off x="3880842" y="1565156"/>
            <a:ext cx="1008000" cy="118896"/>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26" name="Google Shape;6339;p63">
            <a:extLst>
              <a:ext uri="{FF2B5EF4-FFF2-40B4-BE49-F238E27FC236}">
                <a16:creationId xmlns:a16="http://schemas.microsoft.com/office/drawing/2014/main" id="{18A393AE-90BC-3E5F-D80A-8BB7AA1A9BC2}"/>
              </a:ext>
            </a:extLst>
          </p:cNvPr>
          <p:cNvCxnSpPr>
            <a:cxnSpLocks/>
            <a:stCxn id="20" idx="0"/>
          </p:cNvCxnSpPr>
          <p:nvPr/>
        </p:nvCxnSpPr>
        <p:spPr>
          <a:xfrm>
            <a:off x="4166295" y="1624604"/>
            <a:ext cx="2754" cy="0"/>
          </a:xfrm>
          <a:prstGeom prst="straightConnector1">
            <a:avLst/>
          </a:prstGeom>
          <a:noFill/>
          <a:ln w="15875" cap="flat" cmpd="sng">
            <a:solidFill>
              <a:schemeClr val="dk2"/>
            </a:solidFill>
            <a:prstDash val="solid"/>
            <a:round/>
            <a:headEnd type="none" w="med" len="med"/>
            <a:tailEnd type="none" w="med" len="med"/>
          </a:ln>
        </p:spPr>
      </p:cxnSp>
      <p:cxnSp>
        <p:nvCxnSpPr>
          <p:cNvPr id="27" name="Google Shape;6341;p63">
            <a:extLst>
              <a:ext uri="{FF2B5EF4-FFF2-40B4-BE49-F238E27FC236}">
                <a16:creationId xmlns:a16="http://schemas.microsoft.com/office/drawing/2014/main" id="{38F1D844-AC66-5CAE-0D34-9707C1135409}"/>
              </a:ext>
            </a:extLst>
          </p:cNvPr>
          <p:cNvCxnSpPr>
            <a:cxnSpLocks/>
            <a:stCxn id="20" idx="0"/>
          </p:cNvCxnSpPr>
          <p:nvPr/>
        </p:nvCxnSpPr>
        <p:spPr>
          <a:xfrm>
            <a:off x="4166295" y="1624604"/>
            <a:ext cx="2754" cy="0"/>
          </a:xfrm>
          <a:prstGeom prst="straightConnector1">
            <a:avLst/>
          </a:prstGeom>
          <a:noFill/>
          <a:ln w="15875" cap="flat" cmpd="sng">
            <a:solidFill>
              <a:schemeClr val="dk2"/>
            </a:solidFill>
            <a:prstDash val="solid"/>
            <a:round/>
            <a:headEnd type="none" w="med" len="med"/>
            <a:tailEnd type="none" w="med" len="med"/>
          </a:ln>
        </p:spPr>
      </p:cxnSp>
      <p:cxnSp>
        <p:nvCxnSpPr>
          <p:cNvPr id="28" name="Google Shape;6342;p63">
            <a:extLst>
              <a:ext uri="{FF2B5EF4-FFF2-40B4-BE49-F238E27FC236}">
                <a16:creationId xmlns:a16="http://schemas.microsoft.com/office/drawing/2014/main" id="{A95F2A79-977F-9567-B0D8-A24D34663328}"/>
              </a:ext>
            </a:extLst>
          </p:cNvPr>
          <p:cNvCxnSpPr>
            <a:cxnSpLocks/>
            <a:stCxn id="20" idx="0"/>
          </p:cNvCxnSpPr>
          <p:nvPr/>
        </p:nvCxnSpPr>
        <p:spPr>
          <a:xfrm>
            <a:off x="4166295" y="1624604"/>
            <a:ext cx="2754" cy="0"/>
          </a:xfrm>
          <a:prstGeom prst="straightConnector1">
            <a:avLst/>
          </a:prstGeom>
          <a:noFill/>
          <a:ln w="15875" cap="flat" cmpd="sng">
            <a:solidFill>
              <a:schemeClr val="dk2"/>
            </a:solidFill>
            <a:prstDash val="solid"/>
            <a:round/>
            <a:headEnd type="none" w="med" len="med"/>
            <a:tailEnd type="none" w="med" len="med"/>
          </a:ln>
        </p:spPr>
      </p:cxnSp>
      <p:cxnSp>
        <p:nvCxnSpPr>
          <p:cNvPr id="29" name="Google Shape;6343;p63">
            <a:extLst>
              <a:ext uri="{FF2B5EF4-FFF2-40B4-BE49-F238E27FC236}">
                <a16:creationId xmlns:a16="http://schemas.microsoft.com/office/drawing/2014/main" id="{89168F07-D8EB-B319-3E71-7DC74C49D64E}"/>
              </a:ext>
            </a:extLst>
          </p:cNvPr>
          <p:cNvCxnSpPr>
            <a:cxnSpLocks/>
            <a:stCxn id="25" idx="2"/>
            <a:endCxn id="20" idx="0"/>
          </p:cNvCxnSpPr>
          <p:nvPr/>
        </p:nvCxnSpPr>
        <p:spPr>
          <a:xfrm flipH="1">
            <a:off x="4166295" y="1624604"/>
            <a:ext cx="159099" cy="0"/>
          </a:xfrm>
          <a:prstGeom prst="straightConnector1">
            <a:avLst/>
          </a:prstGeom>
          <a:noFill/>
          <a:ln w="15875" cap="flat" cmpd="sng">
            <a:solidFill>
              <a:schemeClr val="dk2"/>
            </a:solidFill>
            <a:prstDash val="solid"/>
            <a:round/>
            <a:headEnd type="none" w="med" len="med"/>
            <a:tailEnd type="none" w="med" len="med"/>
          </a:ln>
        </p:spPr>
      </p:cxnSp>
      <p:cxnSp>
        <p:nvCxnSpPr>
          <p:cNvPr id="30" name="Google Shape;951;p28">
            <a:extLst>
              <a:ext uri="{FF2B5EF4-FFF2-40B4-BE49-F238E27FC236}">
                <a16:creationId xmlns:a16="http://schemas.microsoft.com/office/drawing/2014/main" id="{397092A2-7997-FCC2-4DA4-323BDDF9CA6A}"/>
              </a:ext>
            </a:extLst>
          </p:cNvPr>
          <p:cNvCxnSpPr>
            <a:cxnSpLocks/>
            <a:stCxn id="25" idx="0"/>
            <a:endCxn id="31" idx="1"/>
          </p:cNvCxnSpPr>
          <p:nvPr/>
        </p:nvCxnSpPr>
        <p:spPr>
          <a:xfrm>
            <a:off x="4444290" y="1624604"/>
            <a:ext cx="156205" cy="0"/>
          </a:xfrm>
          <a:prstGeom prst="straightConnector1">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Google Shape;6330;p63">
            <a:extLst>
              <a:ext uri="{FF2B5EF4-FFF2-40B4-BE49-F238E27FC236}">
                <a16:creationId xmlns:a16="http://schemas.microsoft.com/office/drawing/2014/main" id="{75525B51-09DC-D9FD-7979-2F6A83CA42A0}"/>
              </a:ext>
            </a:extLst>
          </p:cNvPr>
          <p:cNvSpPr/>
          <p:nvPr/>
        </p:nvSpPr>
        <p:spPr>
          <a:xfrm>
            <a:off x="4600495" y="1487054"/>
            <a:ext cx="1385968" cy="27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onsolas" panose="020B0609020204030204" pitchFamily="49" charset="0"/>
              </a:rPr>
              <a:t>GAN Loss(Real)</a:t>
            </a:r>
            <a:endParaRPr sz="1200" dirty="0">
              <a:latin typeface="Consolas" panose="020B0609020204030204" pitchFamily="49" charset="0"/>
            </a:endParaRPr>
          </a:p>
        </p:txBody>
      </p:sp>
      <p:cxnSp>
        <p:nvCxnSpPr>
          <p:cNvPr id="32" name="Google Shape;951;p28">
            <a:extLst>
              <a:ext uri="{FF2B5EF4-FFF2-40B4-BE49-F238E27FC236}">
                <a16:creationId xmlns:a16="http://schemas.microsoft.com/office/drawing/2014/main" id="{CDCB717B-F052-ED66-38CE-6A7870DACE72}"/>
              </a:ext>
            </a:extLst>
          </p:cNvPr>
          <p:cNvCxnSpPr>
            <a:cxnSpLocks/>
            <a:stCxn id="15" idx="3"/>
            <a:endCxn id="33" idx="0"/>
          </p:cNvCxnSpPr>
          <p:nvPr/>
        </p:nvCxnSpPr>
        <p:spPr>
          <a:xfrm rot="16200000" flipH="1">
            <a:off x="4242912" y="1558339"/>
            <a:ext cx="480303" cy="1620831"/>
          </a:xfrm>
          <a:prstGeom prst="bentConnector3">
            <a:avLst>
              <a:gd name="adj1" fmla="val 50000"/>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Google Shape;6330;p63">
            <a:extLst>
              <a:ext uri="{FF2B5EF4-FFF2-40B4-BE49-F238E27FC236}">
                <a16:creationId xmlns:a16="http://schemas.microsoft.com/office/drawing/2014/main" id="{EC3A244C-302D-4B76-43C4-622FD6BF04FF}"/>
              </a:ext>
            </a:extLst>
          </p:cNvPr>
          <p:cNvSpPr/>
          <p:nvPr/>
        </p:nvSpPr>
        <p:spPr>
          <a:xfrm>
            <a:off x="4600495" y="2608907"/>
            <a:ext cx="1385968" cy="27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onsolas" panose="020B0609020204030204" pitchFamily="49" charset="0"/>
              </a:rPr>
              <a:t>Weak FM Loss</a:t>
            </a:r>
            <a:endParaRPr sz="1200" dirty="0">
              <a:latin typeface="Consolas" panose="020B0609020204030204" pitchFamily="49" charset="0"/>
            </a:endParaRPr>
          </a:p>
        </p:txBody>
      </p:sp>
      <p:cxnSp>
        <p:nvCxnSpPr>
          <p:cNvPr id="34" name="Google Shape;6343;p63">
            <a:extLst>
              <a:ext uri="{FF2B5EF4-FFF2-40B4-BE49-F238E27FC236}">
                <a16:creationId xmlns:a16="http://schemas.microsoft.com/office/drawing/2014/main" id="{2F2DB7CA-B015-BC1C-1BA1-6EF7C105925E}"/>
              </a:ext>
            </a:extLst>
          </p:cNvPr>
          <p:cNvCxnSpPr>
            <a:cxnSpLocks/>
            <a:endCxn id="20" idx="3"/>
          </p:cNvCxnSpPr>
          <p:nvPr/>
        </p:nvCxnSpPr>
        <p:spPr>
          <a:xfrm flipV="1">
            <a:off x="4028745" y="2128604"/>
            <a:ext cx="0" cy="240150"/>
          </a:xfrm>
          <a:prstGeom prst="straightConnector1">
            <a:avLst/>
          </a:prstGeom>
          <a:noFill/>
          <a:ln w="15875" cap="flat" cmpd="sng">
            <a:solidFill>
              <a:schemeClr val="dk2"/>
            </a:solidFill>
            <a:prstDash val="solid"/>
            <a:round/>
            <a:headEnd type="none" w="med" len="med"/>
            <a:tailEnd type="none" w="med" len="med"/>
          </a:ln>
        </p:spPr>
      </p:cxnSp>
      <p:cxnSp>
        <p:nvCxnSpPr>
          <p:cNvPr id="35" name="Google Shape;951;p28">
            <a:extLst>
              <a:ext uri="{FF2B5EF4-FFF2-40B4-BE49-F238E27FC236}">
                <a16:creationId xmlns:a16="http://schemas.microsoft.com/office/drawing/2014/main" id="{F086908D-CA4B-2FBB-55E5-D28F63C9A45F}"/>
              </a:ext>
            </a:extLst>
          </p:cNvPr>
          <p:cNvCxnSpPr/>
          <p:nvPr/>
        </p:nvCxnSpPr>
        <p:spPr>
          <a:xfrm flipV="1">
            <a:off x="2105059" y="3866509"/>
            <a:ext cx="360300" cy="1800"/>
          </a:xfrm>
          <a:prstGeom prst="straightConnector1">
            <a:avLst/>
          </a:prstGeom>
          <a:ln w="15875" cap="flat" cmpd="sng" algn="ctr">
            <a:solidFill>
              <a:srgbClr val="59595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Google Shape;6329;p63">
            <a:extLst>
              <a:ext uri="{FF2B5EF4-FFF2-40B4-BE49-F238E27FC236}">
                <a16:creationId xmlns:a16="http://schemas.microsoft.com/office/drawing/2014/main" id="{6C6B0690-A7D7-CBE2-4838-E6CB35E2CC6B}"/>
              </a:ext>
            </a:extLst>
          </p:cNvPr>
          <p:cNvSpPr/>
          <p:nvPr/>
        </p:nvSpPr>
        <p:spPr>
          <a:xfrm rot="16200000" flipV="1">
            <a:off x="2312455" y="3730759"/>
            <a:ext cx="1296000" cy="275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sp>
        <p:nvSpPr>
          <p:cNvPr id="37" name="Google Shape;6330;p63">
            <a:extLst>
              <a:ext uri="{FF2B5EF4-FFF2-40B4-BE49-F238E27FC236}">
                <a16:creationId xmlns:a16="http://schemas.microsoft.com/office/drawing/2014/main" id="{4FAF9F4D-13D9-A580-B94E-B59048D7727B}"/>
              </a:ext>
            </a:extLst>
          </p:cNvPr>
          <p:cNvSpPr/>
          <p:nvPr/>
        </p:nvSpPr>
        <p:spPr>
          <a:xfrm rot="16200000" flipV="1">
            <a:off x="1882909" y="3730759"/>
            <a:ext cx="1440000" cy="275100"/>
          </a:xfrm>
          <a:prstGeom prst="rect">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38" name="Google Shape;6339;p63">
            <a:extLst>
              <a:ext uri="{FF2B5EF4-FFF2-40B4-BE49-F238E27FC236}">
                <a16:creationId xmlns:a16="http://schemas.microsoft.com/office/drawing/2014/main" id="{B2BA403D-40E0-6016-0285-B8D9BF679939}"/>
              </a:ext>
            </a:extLst>
          </p:cNvPr>
          <p:cNvCxnSpPr>
            <a:cxnSpLocks/>
            <a:stCxn id="37" idx="0"/>
            <a:endCxn id="37" idx="0"/>
          </p:cNvCxnSpPr>
          <p:nvPr/>
        </p:nvCxnSpPr>
        <p:spPr>
          <a:xfrm flipV="1">
            <a:off x="2740459"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39" name="Google Shape;6341;p63">
            <a:extLst>
              <a:ext uri="{FF2B5EF4-FFF2-40B4-BE49-F238E27FC236}">
                <a16:creationId xmlns:a16="http://schemas.microsoft.com/office/drawing/2014/main" id="{C73C72DB-783E-285D-D57F-6A1FA9D12D1A}"/>
              </a:ext>
            </a:extLst>
          </p:cNvPr>
          <p:cNvCxnSpPr>
            <a:cxnSpLocks/>
            <a:stCxn id="37" idx="0"/>
            <a:endCxn id="37" idx="0"/>
          </p:cNvCxnSpPr>
          <p:nvPr/>
        </p:nvCxnSpPr>
        <p:spPr>
          <a:xfrm flipV="1">
            <a:off x="2740459"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40" name="Google Shape;6342;p63">
            <a:extLst>
              <a:ext uri="{FF2B5EF4-FFF2-40B4-BE49-F238E27FC236}">
                <a16:creationId xmlns:a16="http://schemas.microsoft.com/office/drawing/2014/main" id="{E6850034-9501-72C1-919B-88C8786E9E29}"/>
              </a:ext>
            </a:extLst>
          </p:cNvPr>
          <p:cNvCxnSpPr>
            <a:cxnSpLocks/>
            <a:stCxn id="37" idx="0"/>
            <a:endCxn id="37" idx="0"/>
          </p:cNvCxnSpPr>
          <p:nvPr/>
        </p:nvCxnSpPr>
        <p:spPr>
          <a:xfrm flipV="1">
            <a:off x="2740459"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41" name="Google Shape;6343;p63">
            <a:extLst>
              <a:ext uri="{FF2B5EF4-FFF2-40B4-BE49-F238E27FC236}">
                <a16:creationId xmlns:a16="http://schemas.microsoft.com/office/drawing/2014/main" id="{367321BE-1950-5330-A2DB-6D2BEAA2DA0D}"/>
              </a:ext>
            </a:extLst>
          </p:cNvPr>
          <p:cNvCxnSpPr>
            <a:cxnSpLocks/>
            <a:stCxn id="36" idx="2"/>
            <a:endCxn id="37" idx="0"/>
          </p:cNvCxnSpPr>
          <p:nvPr/>
        </p:nvCxnSpPr>
        <p:spPr>
          <a:xfrm flipH="1" flipV="1">
            <a:off x="2740459" y="3868309"/>
            <a:ext cx="82446" cy="0"/>
          </a:xfrm>
          <a:prstGeom prst="straightConnector1">
            <a:avLst/>
          </a:prstGeom>
          <a:noFill/>
          <a:ln w="15875" cap="flat" cmpd="sng">
            <a:solidFill>
              <a:schemeClr val="dk2"/>
            </a:solidFill>
            <a:prstDash val="solid"/>
            <a:round/>
            <a:headEnd type="none" w="med" len="med"/>
            <a:tailEnd type="none" w="med" len="med"/>
          </a:ln>
        </p:spPr>
      </p:cxnSp>
      <p:sp>
        <p:nvSpPr>
          <p:cNvPr id="42" name="Google Shape;6329;p63">
            <a:extLst>
              <a:ext uri="{FF2B5EF4-FFF2-40B4-BE49-F238E27FC236}">
                <a16:creationId xmlns:a16="http://schemas.microsoft.com/office/drawing/2014/main" id="{E4300370-23F5-BAC7-D8CF-7AC3A397C4F1}"/>
              </a:ext>
            </a:extLst>
          </p:cNvPr>
          <p:cNvSpPr/>
          <p:nvPr/>
        </p:nvSpPr>
        <p:spPr>
          <a:xfrm rot="16200000" flipV="1">
            <a:off x="2740551" y="3730759"/>
            <a:ext cx="1152000" cy="275100"/>
          </a:xfrm>
          <a:prstGeom prst="rect">
            <a:avLst/>
          </a:prstGeom>
          <a:solidFill>
            <a:srgbClr val="EF6F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43" name="Google Shape;6339;p63">
            <a:extLst>
              <a:ext uri="{FF2B5EF4-FFF2-40B4-BE49-F238E27FC236}">
                <a16:creationId xmlns:a16="http://schemas.microsoft.com/office/drawing/2014/main" id="{CDE085A5-1A61-BC47-FFC8-390EC7CD5826}"/>
              </a:ext>
            </a:extLst>
          </p:cNvPr>
          <p:cNvCxnSpPr/>
          <p:nvPr/>
        </p:nvCxnSpPr>
        <p:spPr>
          <a:xfrm flipV="1">
            <a:off x="3096555"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44" name="Google Shape;6341;p63">
            <a:extLst>
              <a:ext uri="{FF2B5EF4-FFF2-40B4-BE49-F238E27FC236}">
                <a16:creationId xmlns:a16="http://schemas.microsoft.com/office/drawing/2014/main" id="{4BFBA7C2-2079-AA66-8A90-C167B00EFF0C}"/>
              </a:ext>
            </a:extLst>
          </p:cNvPr>
          <p:cNvCxnSpPr/>
          <p:nvPr/>
        </p:nvCxnSpPr>
        <p:spPr>
          <a:xfrm flipV="1">
            <a:off x="3096555"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45" name="Google Shape;6342;p63">
            <a:extLst>
              <a:ext uri="{FF2B5EF4-FFF2-40B4-BE49-F238E27FC236}">
                <a16:creationId xmlns:a16="http://schemas.microsoft.com/office/drawing/2014/main" id="{B57AC4A5-BCB8-E26B-7D0B-2B42CF3C7072}"/>
              </a:ext>
            </a:extLst>
          </p:cNvPr>
          <p:cNvCxnSpPr/>
          <p:nvPr/>
        </p:nvCxnSpPr>
        <p:spPr>
          <a:xfrm flipV="1">
            <a:off x="3096555"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46" name="Google Shape;6343;p63">
            <a:extLst>
              <a:ext uri="{FF2B5EF4-FFF2-40B4-BE49-F238E27FC236}">
                <a16:creationId xmlns:a16="http://schemas.microsoft.com/office/drawing/2014/main" id="{31A81761-6B7F-6A27-8E84-619303B1CC41}"/>
              </a:ext>
            </a:extLst>
          </p:cNvPr>
          <p:cNvCxnSpPr>
            <a:cxnSpLocks/>
            <a:stCxn id="42" idx="2"/>
            <a:endCxn id="36" idx="0"/>
          </p:cNvCxnSpPr>
          <p:nvPr/>
        </p:nvCxnSpPr>
        <p:spPr>
          <a:xfrm flipH="1" flipV="1">
            <a:off x="3098005" y="3868309"/>
            <a:ext cx="80996" cy="0"/>
          </a:xfrm>
          <a:prstGeom prst="straightConnector1">
            <a:avLst/>
          </a:prstGeom>
          <a:noFill/>
          <a:ln w="15875" cap="flat" cmpd="sng">
            <a:solidFill>
              <a:schemeClr val="dk2"/>
            </a:solidFill>
            <a:prstDash val="solid"/>
            <a:round/>
            <a:headEnd type="none" w="med" len="med"/>
            <a:tailEnd type="none" w="med" len="med"/>
          </a:ln>
        </p:spPr>
      </p:cxnSp>
      <p:sp>
        <p:nvSpPr>
          <p:cNvPr id="47" name="Google Shape;6329;p63">
            <a:extLst>
              <a:ext uri="{FF2B5EF4-FFF2-40B4-BE49-F238E27FC236}">
                <a16:creationId xmlns:a16="http://schemas.microsoft.com/office/drawing/2014/main" id="{ABD7D093-729E-2A64-EE31-A6693034A9EF}"/>
              </a:ext>
            </a:extLst>
          </p:cNvPr>
          <p:cNvSpPr/>
          <p:nvPr/>
        </p:nvSpPr>
        <p:spPr>
          <a:xfrm rot="16200000" flipV="1">
            <a:off x="3168648" y="3730759"/>
            <a:ext cx="1008000" cy="275100"/>
          </a:xfrm>
          <a:prstGeom prst="rect">
            <a:avLst/>
          </a:prstGeom>
          <a:solidFill>
            <a:srgbClr val="EEA3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48" name="Google Shape;6339;p63">
            <a:extLst>
              <a:ext uri="{FF2B5EF4-FFF2-40B4-BE49-F238E27FC236}">
                <a16:creationId xmlns:a16="http://schemas.microsoft.com/office/drawing/2014/main" id="{CEA0603E-7AD2-D3CB-8902-E4CEA1E37D06}"/>
              </a:ext>
            </a:extLst>
          </p:cNvPr>
          <p:cNvCxnSpPr/>
          <p:nvPr/>
        </p:nvCxnSpPr>
        <p:spPr>
          <a:xfrm flipV="1">
            <a:off x="3456855"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49" name="Google Shape;6341;p63">
            <a:extLst>
              <a:ext uri="{FF2B5EF4-FFF2-40B4-BE49-F238E27FC236}">
                <a16:creationId xmlns:a16="http://schemas.microsoft.com/office/drawing/2014/main" id="{7A966EEF-A4BB-F6F5-87A6-117AE3F238DA}"/>
              </a:ext>
            </a:extLst>
          </p:cNvPr>
          <p:cNvCxnSpPr/>
          <p:nvPr/>
        </p:nvCxnSpPr>
        <p:spPr>
          <a:xfrm flipV="1">
            <a:off x="3456855"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50" name="Google Shape;6342;p63">
            <a:extLst>
              <a:ext uri="{FF2B5EF4-FFF2-40B4-BE49-F238E27FC236}">
                <a16:creationId xmlns:a16="http://schemas.microsoft.com/office/drawing/2014/main" id="{11DB7002-AE3E-B760-BF31-47C3DAA359B5}"/>
              </a:ext>
            </a:extLst>
          </p:cNvPr>
          <p:cNvCxnSpPr/>
          <p:nvPr/>
        </p:nvCxnSpPr>
        <p:spPr>
          <a:xfrm flipV="1">
            <a:off x="3456855"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51" name="Google Shape;6343;p63">
            <a:extLst>
              <a:ext uri="{FF2B5EF4-FFF2-40B4-BE49-F238E27FC236}">
                <a16:creationId xmlns:a16="http://schemas.microsoft.com/office/drawing/2014/main" id="{ADB978A5-D498-24B9-4BBC-99999EF20DCB}"/>
              </a:ext>
            </a:extLst>
          </p:cNvPr>
          <p:cNvCxnSpPr>
            <a:cxnSpLocks/>
            <a:stCxn id="47" idx="2"/>
            <a:endCxn id="42" idx="0"/>
          </p:cNvCxnSpPr>
          <p:nvPr/>
        </p:nvCxnSpPr>
        <p:spPr>
          <a:xfrm flipH="1" flipV="1">
            <a:off x="3454101" y="3868309"/>
            <a:ext cx="80997" cy="0"/>
          </a:xfrm>
          <a:prstGeom prst="straightConnector1">
            <a:avLst/>
          </a:prstGeom>
          <a:noFill/>
          <a:ln w="15875" cap="flat" cmpd="sng">
            <a:solidFill>
              <a:schemeClr val="dk2"/>
            </a:solidFill>
            <a:prstDash val="solid"/>
            <a:round/>
            <a:headEnd type="none" w="med" len="med"/>
            <a:tailEnd type="none" w="med" len="med"/>
          </a:ln>
        </p:spPr>
      </p:cxnSp>
      <p:sp>
        <p:nvSpPr>
          <p:cNvPr id="52" name="Google Shape;6329;p63">
            <a:extLst>
              <a:ext uri="{FF2B5EF4-FFF2-40B4-BE49-F238E27FC236}">
                <a16:creationId xmlns:a16="http://schemas.microsoft.com/office/drawing/2014/main" id="{A04A20C5-AD42-A37C-3F7B-632ED1B506FE}"/>
              </a:ext>
            </a:extLst>
          </p:cNvPr>
          <p:cNvSpPr/>
          <p:nvPr/>
        </p:nvSpPr>
        <p:spPr>
          <a:xfrm rot="16200000" flipV="1">
            <a:off x="3524745" y="3730759"/>
            <a:ext cx="1008000" cy="275100"/>
          </a:xfrm>
          <a:prstGeom prst="rect">
            <a:avLst/>
          </a:prstGeom>
          <a:solidFill>
            <a:srgbClr val="EDC7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53" name="Google Shape;6339;p63">
            <a:extLst>
              <a:ext uri="{FF2B5EF4-FFF2-40B4-BE49-F238E27FC236}">
                <a16:creationId xmlns:a16="http://schemas.microsoft.com/office/drawing/2014/main" id="{A65AF70D-5B4B-9258-F764-FAD4EBCEE809}"/>
              </a:ext>
            </a:extLst>
          </p:cNvPr>
          <p:cNvCxnSpPr/>
          <p:nvPr/>
        </p:nvCxnSpPr>
        <p:spPr>
          <a:xfrm flipV="1">
            <a:off x="3812952"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54" name="Google Shape;6341;p63">
            <a:extLst>
              <a:ext uri="{FF2B5EF4-FFF2-40B4-BE49-F238E27FC236}">
                <a16:creationId xmlns:a16="http://schemas.microsoft.com/office/drawing/2014/main" id="{E79BC1FB-27B3-01A5-D026-35A253F09A9D}"/>
              </a:ext>
            </a:extLst>
          </p:cNvPr>
          <p:cNvCxnSpPr/>
          <p:nvPr/>
        </p:nvCxnSpPr>
        <p:spPr>
          <a:xfrm flipV="1">
            <a:off x="3812952"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55" name="Google Shape;6342;p63">
            <a:extLst>
              <a:ext uri="{FF2B5EF4-FFF2-40B4-BE49-F238E27FC236}">
                <a16:creationId xmlns:a16="http://schemas.microsoft.com/office/drawing/2014/main" id="{88DABA1D-03C6-0437-F161-42AC49DD8D7B}"/>
              </a:ext>
            </a:extLst>
          </p:cNvPr>
          <p:cNvCxnSpPr/>
          <p:nvPr/>
        </p:nvCxnSpPr>
        <p:spPr>
          <a:xfrm flipV="1">
            <a:off x="3812952" y="3868309"/>
            <a:ext cx="0" cy="0"/>
          </a:xfrm>
          <a:prstGeom prst="straightConnector1">
            <a:avLst/>
          </a:prstGeom>
          <a:noFill/>
          <a:ln w="15875" cap="flat" cmpd="sng">
            <a:solidFill>
              <a:schemeClr val="dk2"/>
            </a:solidFill>
            <a:prstDash val="solid"/>
            <a:round/>
            <a:headEnd type="none" w="med" len="med"/>
            <a:tailEnd type="none" w="med" len="med"/>
          </a:ln>
        </p:spPr>
      </p:cxnSp>
      <p:cxnSp>
        <p:nvCxnSpPr>
          <p:cNvPr id="56" name="Google Shape;6343;p63">
            <a:extLst>
              <a:ext uri="{FF2B5EF4-FFF2-40B4-BE49-F238E27FC236}">
                <a16:creationId xmlns:a16="http://schemas.microsoft.com/office/drawing/2014/main" id="{94F98CC2-DA9A-2EA2-72D1-7F36B5D6B252}"/>
              </a:ext>
            </a:extLst>
          </p:cNvPr>
          <p:cNvCxnSpPr>
            <a:cxnSpLocks/>
            <a:stCxn id="52" idx="2"/>
            <a:endCxn id="47" idx="0"/>
          </p:cNvCxnSpPr>
          <p:nvPr/>
        </p:nvCxnSpPr>
        <p:spPr>
          <a:xfrm flipH="1" flipV="1">
            <a:off x="3810198" y="3868309"/>
            <a:ext cx="80997" cy="0"/>
          </a:xfrm>
          <a:prstGeom prst="straightConnector1">
            <a:avLst/>
          </a:prstGeom>
          <a:noFill/>
          <a:ln w="15875" cap="flat" cmpd="sng">
            <a:solidFill>
              <a:schemeClr val="dk2"/>
            </a:solidFill>
            <a:prstDash val="solid"/>
            <a:round/>
            <a:headEnd type="none" w="med" len="med"/>
            <a:tailEnd type="none" w="med" len="med"/>
          </a:ln>
        </p:spPr>
      </p:cxnSp>
      <p:sp>
        <p:nvSpPr>
          <p:cNvPr id="57" name="Google Shape;6329;p63">
            <a:extLst>
              <a:ext uri="{FF2B5EF4-FFF2-40B4-BE49-F238E27FC236}">
                <a16:creationId xmlns:a16="http://schemas.microsoft.com/office/drawing/2014/main" id="{79709514-8FAC-3B3F-A1CD-B56557D822EA}"/>
              </a:ext>
            </a:extLst>
          </p:cNvPr>
          <p:cNvSpPr/>
          <p:nvPr/>
        </p:nvSpPr>
        <p:spPr>
          <a:xfrm rot="16200000" flipV="1">
            <a:off x="3880842" y="3808861"/>
            <a:ext cx="1008000" cy="118896"/>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p>
        </p:txBody>
      </p:sp>
      <p:cxnSp>
        <p:nvCxnSpPr>
          <p:cNvPr id="58" name="Google Shape;6339;p63">
            <a:extLst>
              <a:ext uri="{FF2B5EF4-FFF2-40B4-BE49-F238E27FC236}">
                <a16:creationId xmlns:a16="http://schemas.microsoft.com/office/drawing/2014/main" id="{4C62843A-956C-7D71-A9BB-7FCD0F272381}"/>
              </a:ext>
            </a:extLst>
          </p:cNvPr>
          <p:cNvCxnSpPr>
            <a:cxnSpLocks/>
            <a:stCxn id="52" idx="0"/>
          </p:cNvCxnSpPr>
          <p:nvPr/>
        </p:nvCxnSpPr>
        <p:spPr>
          <a:xfrm flipV="1">
            <a:off x="4166295" y="3868309"/>
            <a:ext cx="2754" cy="0"/>
          </a:xfrm>
          <a:prstGeom prst="straightConnector1">
            <a:avLst/>
          </a:prstGeom>
          <a:noFill/>
          <a:ln w="15875" cap="flat" cmpd="sng">
            <a:solidFill>
              <a:schemeClr val="dk2"/>
            </a:solidFill>
            <a:prstDash val="solid"/>
            <a:round/>
            <a:headEnd type="none" w="med" len="med"/>
            <a:tailEnd type="none" w="med" len="med"/>
          </a:ln>
        </p:spPr>
      </p:cxnSp>
      <p:cxnSp>
        <p:nvCxnSpPr>
          <p:cNvPr id="59" name="Google Shape;6341;p63">
            <a:extLst>
              <a:ext uri="{FF2B5EF4-FFF2-40B4-BE49-F238E27FC236}">
                <a16:creationId xmlns:a16="http://schemas.microsoft.com/office/drawing/2014/main" id="{EDC81D82-2B02-AA0C-579F-2C40239CCD4D}"/>
              </a:ext>
            </a:extLst>
          </p:cNvPr>
          <p:cNvCxnSpPr>
            <a:cxnSpLocks/>
            <a:stCxn id="52" idx="0"/>
          </p:cNvCxnSpPr>
          <p:nvPr/>
        </p:nvCxnSpPr>
        <p:spPr>
          <a:xfrm flipV="1">
            <a:off x="4166295" y="3868309"/>
            <a:ext cx="2754" cy="0"/>
          </a:xfrm>
          <a:prstGeom prst="straightConnector1">
            <a:avLst/>
          </a:prstGeom>
          <a:noFill/>
          <a:ln w="15875" cap="flat" cmpd="sng">
            <a:solidFill>
              <a:schemeClr val="dk2"/>
            </a:solidFill>
            <a:prstDash val="solid"/>
            <a:round/>
            <a:headEnd type="none" w="med" len="med"/>
            <a:tailEnd type="none" w="med" len="med"/>
          </a:ln>
        </p:spPr>
      </p:cxnSp>
      <p:cxnSp>
        <p:nvCxnSpPr>
          <p:cNvPr id="60" name="Google Shape;6342;p63">
            <a:extLst>
              <a:ext uri="{FF2B5EF4-FFF2-40B4-BE49-F238E27FC236}">
                <a16:creationId xmlns:a16="http://schemas.microsoft.com/office/drawing/2014/main" id="{BF1E8939-2A8E-E8E9-2FF7-34B0B4CC68B1}"/>
              </a:ext>
            </a:extLst>
          </p:cNvPr>
          <p:cNvCxnSpPr>
            <a:cxnSpLocks/>
            <a:stCxn id="52" idx="0"/>
          </p:cNvCxnSpPr>
          <p:nvPr/>
        </p:nvCxnSpPr>
        <p:spPr>
          <a:xfrm flipV="1">
            <a:off x="4166295" y="3868309"/>
            <a:ext cx="2754" cy="0"/>
          </a:xfrm>
          <a:prstGeom prst="straightConnector1">
            <a:avLst/>
          </a:prstGeom>
          <a:noFill/>
          <a:ln w="15875" cap="flat" cmpd="sng">
            <a:solidFill>
              <a:schemeClr val="dk2"/>
            </a:solidFill>
            <a:prstDash val="solid"/>
            <a:round/>
            <a:headEnd type="none" w="med" len="med"/>
            <a:tailEnd type="none" w="med" len="med"/>
          </a:ln>
        </p:spPr>
      </p:cxnSp>
      <p:cxnSp>
        <p:nvCxnSpPr>
          <p:cNvPr id="61" name="Google Shape;6343;p63">
            <a:extLst>
              <a:ext uri="{FF2B5EF4-FFF2-40B4-BE49-F238E27FC236}">
                <a16:creationId xmlns:a16="http://schemas.microsoft.com/office/drawing/2014/main" id="{027C18C1-46CA-E560-ABC9-101C559C6BE0}"/>
              </a:ext>
            </a:extLst>
          </p:cNvPr>
          <p:cNvCxnSpPr>
            <a:cxnSpLocks/>
            <a:stCxn id="57" idx="2"/>
            <a:endCxn id="52" idx="0"/>
          </p:cNvCxnSpPr>
          <p:nvPr/>
        </p:nvCxnSpPr>
        <p:spPr>
          <a:xfrm flipH="1" flipV="1">
            <a:off x="4166295" y="3868309"/>
            <a:ext cx="159099" cy="0"/>
          </a:xfrm>
          <a:prstGeom prst="straightConnector1">
            <a:avLst/>
          </a:prstGeom>
          <a:noFill/>
          <a:ln w="15875" cap="flat" cmpd="sng">
            <a:solidFill>
              <a:schemeClr val="dk2"/>
            </a:solidFill>
            <a:prstDash val="solid"/>
            <a:round/>
            <a:headEnd type="none" w="med" len="med"/>
            <a:tailEnd type="none" w="med" len="med"/>
          </a:ln>
        </p:spPr>
      </p:cxnSp>
      <p:cxnSp>
        <p:nvCxnSpPr>
          <p:cNvPr id="62" name="Google Shape;951;p28">
            <a:extLst>
              <a:ext uri="{FF2B5EF4-FFF2-40B4-BE49-F238E27FC236}">
                <a16:creationId xmlns:a16="http://schemas.microsoft.com/office/drawing/2014/main" id="{974E7C1A-26F4-C192-AF79-6A33A9BFC757}"/>
              </a:ext>
            </a:extLst>
          </p:cNvPr>
          <p:cNvCxnSpPr>
            <a:cxnSpLocks/>
            <a:stCxn id="57" idx="0"/>
            <a:endCxn id="63" idx="1"/>
          </p:cNvCxnSpPr>
          <p:nvPr/>
        </p:nvCxnSpPr>
        <p:spPr>
          <a:xfrm>
            <a:off x="4444290" y="3868309"/>
            <a:ext cx="156205" cy="0"/>
          </a:xfrm>
          <a:prstGeom prst="straightConnector1">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Google Shape;6330;p63">
            <a:extLst>
              <a:ext uri="{FF2B5EF4-FFF2-40B4-BE49-F238E27FC236}">
                <a16:creationId xmlns:a16="http://schemas.microsoft.com/office/drawing/2014/main" id="{B6C955CE-72B3-BE42-C306-E9141FDE2488}"/>
              </a:ext>
            </a:extLst>
          </p:cNvPr>
          <p:cNvSpPr/>
          <p:nvPr/>
        </p:nvSpPr>
        <p:spPr>
          <a:xfrm>
            <a:off x="4600495" y="3730759"/>
            <a:ext cx="1385968" cy="27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onsolas" panose="020B0609020204030204" pitchFamily="49" charset="0"/>
              </a:rPr>
              <a:t>GAN Loss(Fake)</a:t>
            </a:r>
            <a:endParaRPr sz="1200" dirty="0">
              <a:latin typeface="Consolas" panose="020B0609020204030204" pitchFamily="49" charset="0"/>
            </a:endParaRPr>
          </a:p>
        </p:txBody>
      </p:sp>
      <p:cxnSp>
        <p:nvCxnSpPr>
          <p:cNvPr id="64" name="Google Shape;951;p28">
            <a:extLst>
              <a:ext uri="{FF2B5EF4-FFF2-40B4-BE49-F238E27FC236}">
                <a16:creationId xmlns:a16="http://schemas.microsoft.com/office/drawing/2014/main" id="{D716EF3B-A7E0-CFCA-F643-D8BE3C4B29AC}"/>
              </a:ext>
            </a:extLst>
          </p:cNvPr>
          <p:cNvCxnSpPr>
            <a:cxnSpLocks/>
            <a:stCxn id="47" idx="3"/>
            <a:endCxn id="33" idx="2"/>
          </p:cNvCxnSpPr>
          <p:nvPr/>
        </p:nvCxnSpPr>
        <p:spPr>
          <a:xfrm rot="5400000" flipH="1" flipV="1">
            <a:off x="4242912" y="2313743"/>
            <a:ext cx="480302" cy="1620831"/>
          </a:xfrm>
          <a:prstGeom prst="bentConnector3">
            <a:avLst>
              <a:gd name="adj1" fmla="val 50000"/>
            </a:avLst>
          </a:prstGeom>
          <a:ln w="15875" cap="flat" cmpd="sng" algn="ctr">
            <a:solidFill>
              <a:srgbClr val="5959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Google Shape;6343;p63">
            <a:extLst>
              <a:ext uri="{FF2B5EF4-FFF2-40B4-BE49-F238E27FC236}">
                <a16:creationId xmlns:a16="http://schemas.microsoft.com/office/drawing/2014/main" id="{5A1CC25E-B195-7A5A-8340-B35DE288DE07}"/>
              </a:ext>
            </a:extLst>
          </p:cNvPr>
          <p:cNvCxnSpPr>
            <a:cxnSpLocks/>
            <a:endCxn id="52" idx="3"/>
          </p:cNvCxnSpPr>
          <p:nvPr/>
        </p:nvCxnSpPr>
        <p:spPr>
          <a:xfrm>
            <a:off x="4028745" y="3124159"/>
            <a:ext cx="0" cy="240150"/>
          </a:xfrm>
          <a:prstGeom prst="straightConnector1">
            <a:avLst/>
          </a:prstGeom>
          <a:noFill/>
          <a:ln w="15875" cap="flat" cmpd="sng">
            <a:solidFill>
              <a:schemeClr val="dk2"/>
            </a:solidFill>
            <a:prstDash val="solid"/>
            <a:round/>
            <a:headEnd type="none" w="med" len="med"/>
            <a:tailEnd type="none" w="med" len="med"/>
          </a:ln>
        </p:spPr>
      </p:cxnSp>
      <p:grpSp>
        <p:nvGrpSpPr>
          <p:cNvPr id="66" name="Google Shape;805;p28">
            <a:extLst>
              <a:ext uri="{FF2B5EF4-FFF2-40B4-BE49-F238E27FC236}">
                <a16:creationId xmlns:a16="http://schemas.microsoft.com/office/drawing/2014/main" id="{BB5783D6-A8BA-24D5-6813-F47F049D6533}"/>
              </a:ext>
            </a:extLst>
          </p:cNvPr>
          <p:cNvGrpSpPr/>
          <p:nvPr/>
        </p:nvGrpSpPr>
        <p:grpSpPr>
          <a:xfrm>
            <a:off x="1061727" y="1169686"/>
            <a:ext cx="1055455" cy="1030918"/>
            <a:chOff x="347441" y="529183"/>
            <a:chExt cx="2163705" cy="1824635"/>
          </a:xfrm>
        </p:grpSpPr>
        <p:grpSp>
          <p:nvGrpSpPr>
            <p:cNvPr id="67" name="Google Shape;806;p28">
              <a:extLst>
                <a:ext uri="{FF2B5EF4-FFF2-40B4-BE49-F238E27FC236}">
                  <a16:creationId xmlns:a16="http://schemas.microsoft.com/office/drawing/2014/main" id="{5EA03F6D-083D-7AAC-2983-ACA4BAB8EBAE}"/>
                </a:ext>
              </a:extLst>
            </p:cNvPr>
            <p:cNvGrpSpPr/>
            <p:nvPr/>
          </p:nvGrpSpPr>
          <p:grpSpPr>
            <a:xfrm>
              <a:off x="745224" y="529183"/>
              <a:ext cx="1765922" cy="1596032"/>
              <a:chOff x="6240000" y="821025"/>
              <a:chExt cx="2904000" cy="2668950"/>
            </a:xfrm>
          </p:grpSpPr>
          <p:sp>
            <p:nvSpPr>
              <p:cNvPr id="122" name="Google Shape;807;p28">
                <a:extLst>
                  <a:ext uri="{FF2B5EF4-FFF2-40B4-BE49-F238E27FC236}">
                    <a16:creationId xmlns:a16="http://schemas.microsoft.com/office/drawing/2014/main" id="{DDF75213-67ED-5B99-BB58-EFBFAA7AE634}"/>
                  </a:ext>
                </a:extLst>
              </p:cNvPr>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808;p28">
                <a:extLst>
                  <a:ext uri="{FF2B5EF4-FFF2-40B4-BE49-F238E27FC236}">
                    <a16:creationId xmlns:a16="http://schemas.microsoft.com/office/drawing/2014/main" id="{276C02ED-06CD-5701-A875-CDE6930D4B8E}"/>
                  </a:ext>
                </a:extLst>
              </p:cNvPr>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809;p28">
                <a:extLst>
                  <a:ext uri="{FF2B5EF4-FFF2-40B4-BE49-F238E27FC236}">
                    <a16:creationId xmlns:a16="http://schemas.microsoft.com/office/drawing/2014/main" id="{FDD77BE0-6993-F814-42F8-B5CE139FC8CE}"/>
                  </a:ext>
                </a:extLst>
              </p:cNvPr>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10;p28">
                <a:extLst>
                  <a:ext uri="{FF2B5EF4-FFF2-40B4-BE49-F238E27FC236}">
                    <a16:creationId xmlns:a16="http://schemas.microsoft.com/office/drawing/2014/main" id="{232EFB01-FC80-7B49-116D-284A97A6F0AC}"/>
                  </a:ext>
                </a:extLst>
              </p:cNvPr>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11;p28">
                <a:extLst>
                  <a:ext uri="{FF2B5EF4-FFF2-40B4-BE49-F238E27FC236}">
                    <a16:creationId xmlns:a16="http://schemas.microsoft.com/office/drawing/2014/main" id="{DF5DBCD4-90DB-5216-5499-DE8E4111722A}"/>
                  </a:ext>
                </a:extLst>
              </p:cNvPr>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812;p28">
                <a:extLst>
                  <a:ext uri="{FF2B5EF4-FFF2-40B4-BE49-F238E27FC236}">
                    <a16:creationId xmlns:a16="http://schemas.microsoft.com/office/drawing/2014/main" id="{F0E2D776-DB03-4349-C6FD-FABEB10C8E41}"/>
                  </a:ext>
                </a:extLst>
              </p:cNvPr>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813;p28">
                <a:extLst>
                  <a:ext uri="{FF2B5EF4-FFF2-40B4-BE49-F238E27FC236}">
                    <a16:creationId xmlns:a16="http://schemas.microsoft.com/office/drawing/2014/main" id="{C99A47FA-3A53-6355-55EA-0CA824736D74}"/>
                  </a:ext>
                </a:extLst>
              </p:cNvPr>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14;p28">
                <a:extLst>
                  <a:ext uri="{FF2B5EF4-FFF2-40B4-BE49-F238E27FC236}">
                    <a16:creationId xmlns:a16="http://schemas.microsoft.com/office/drawing/2014/main" id="{A48B4E65-FD8C-5626-AAB1-A2352A6D3B75}"/>
                  </a:ext>
                </a:extLst>
              </p:cNvPr>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815;p28">
                <a:extLst>
                  <a:ext uri="{FF2B5EF4-FFF2-40B4-BE49-F238E27FC236}">
                    <a16:creationId xmlns:a16="http://schemas.microsoft.com/office/drawing/2014/main" id="{6C0232BC-0451-FEC8-0B8B-297618BE1333}"/>
                  </a:ext>
                </a:extLst>
              </p:cNvPr>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816;p28">
                <a:extLst>
                  <a:ext uri="{FF2B5EF4-FFF2-40B4-BE49-F238E27FC236}">
                    <a16:creationId xmlns:a16="http://schemas.microsoft.com/office/drawing/2014/main" id="{02885A6D-22DE-D706-BB92-0A1815C0194D}"/>
                  </a:ext>
                </a:extLst>
              </p:cNvPr>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817;p28">
                <a:extLst>
                  <a:ext uri="{FF2B5EF4-FFF2-40B4-BE49-F238E27FC236}">
                    <a16:creationId xmlns:a16="http://schemas.microsoft.com/office/drawing/2014/main" id="{430771C2-F48C-206E-CE90-E1202E1CFF88}"/>
                  </a:ext>
                </a:extLst>
              </p:cNvPr>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818;p28">
                <a:extLst>
                  <a:ext uri="{FF2B5EF4-FFF2-40B4-BE49-F238E27FC236}">
                    <a16:creationId xmlns:a16="http://schemas.microsoft.com/office/drawing/2014/main" id="{A77332E4-AB32-61CF-7D2D-6A24683C6FA6}"/>
                  </a:ext>
                </a:extLst>
              </p:cNvPr>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819;p28">
                <a:extLst>
                  <a:ext uri="{FF2B5EF4-FFF2-40B4-BE49-F238E27FC236}">
                    <a16:creationId xmlns:a16="http://schemas.microsoft.com/office/drawing/2014/main" id="{6D32A69E-1FEC-6CEE-46C2-6F1F615C9131}"/>
                  </a:ext>
                </a:extLst>
              </p:cNvPr>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820;p28">
                <a:extLst>
                  <a:ext uri="{FF2B5EF4-FFF2-40B4-BE49-F238E27FC236}">
                    <a16:creationId xmlns:a16="http://schemas.microsoft.com/office/drawing/2014/main" id="{E4CBDD47-017F-B992-DB40-81BB36A0A01C}"/>
                  </a:ext>
                </a:extLst>
              </p:cNvPr>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821;p28">
                <a:extLst>
                  <a:ext uri="{FF2B5EF4-FFF2-40B4-BE49-F238E27FC236}">
                    <a16:creationId xmlns:a16="http://schemas.microsoft.com/office/drawing/2014/main" id="{1057212B-3BBC-B925-60A8-6E0F441D6BA3}"/>
                  </a:ext>
                </a:extLst>
              </p:cNvPr>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822;p28">
                <a:extLst>
                  <a:ext uri="{FF2B5EF4-FFF2-40B4-BE49-F238E27FC236}">
                    <a16:creationId xmlns:a16="http://schemas.microsoft.com/office/drawing/2014/main" id="{90A3EA31-68F8-D8E6-F14F-A16E65C2F5AC}"/>
                  </a:ext>
                </a:extLst>
              </p:cNvPr>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823;p28">
                <a:extLst>
                  <a:ext uri="{FF2B5EF4-FFF2-40B4-BE49-F238E27FC236}">
                    <a16:creationId xmlns:a16="http://schemas.microsoft.com/office/drawing/2014/main" id="{F86E0A48-494A-E495-D54A-767113877F99}"/>
                  </a:ext>
                </a:extLst>
              </p:cNvPr>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824;p28">
                <a:extLst>
                  <a:ext uri="{FF2B5EF4-FFF2-40B4-BE49-F238E27FC236}">
                    <a16:creationId xmlns:a16="http://schemas.microsoft.com/office/drawing/2014/main" id="{B2BC0DB3-E6D1-8C9D-E8DB-B0FF4CF0E040}"/>
                  </a:ext>
                </a:extLst>
              </p:cNvPr>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825;p28">
                <a:extLst>
                  <a:ext uri="{FF2B5EF4-FFF2-40B4-BE49-F238E27FC236}">
                    <a16:creationId xmlns:a16="http://schemas.microsoft.com/office/drawing/2014/main" id="{97F15C42-8105-1013-9BC8-C924799A83AE}"/>
                  </a:ext>
                </a:extLst>
              </p:cNvPr>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826;p28">
                <a:extLst>
                  <a:ext uri="{FF2B5EF4-FFF2-40B4-BE49-F238E27FC236}">
                    <a16:creationId xmlns:a16="http://schemas.microsoft.com/office/drawing/2014/main" id="{E4BB634A-12A1-3F5C-7BEC-2ED6B2A051F3}"/>
                  </a:ext>
                </a:extLst>
              </p:cNvPr>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827;p28">
                <a:extLst>
                  <a:ext uri="{FF2B5EF4-FFF2-40B4-BE49-F238E27FC236}">
                    <a16:creationId xmlns:a16="http://schemas.microsoft.com/office/drawing/2014/main" id="{FADF0A23-C1CB-3BF6-FED4-33E83EA82E8C}"/>
                  </a:ext>
                </a:extLst>
              </p:cNvPr>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828;p28">
                <a:extLst>
                  <a:ext uri="{FF2B5EF4-FFF2-40B4-BE49-F238E27FC236}">
                    <a16:creationId xmlns:a16="http://schemas.microsoft.com/office/drawing/2014/main" id="{BAE5E8B8-7E50-885C-520D-8BFF241796B5}"/>
                  </a:ext>
                </a:extLst>
              </p:cNvPr>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829;p28">
                <a:extLst>
                  <a:ext uri="{FF2B5EF4-FFF2-40B4-BE49-F238E27FC236}">
                    <a16:creationId xmlns:a16="http://schemas.microsoft.com/office/drawing/2014/main" id="{2A9B65BB-2375-D2C5-8B5C-583D15AD5363}"/>
                  </a:ext>
                </a:extLst>
              </p:cNvPr>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830;p28">
                <a:extLst>
                  <a:ext uri="{FF2B5EF4-FFF2-40B4-BE49-F238E27FC236}">
                    <a16:creationId xmlns:a16="http://schemas.microsoft.com/office/drawing/2014/main" id="{11E38C23-FCA3-AA91-6184-82D6C0F80EE4}"/>
                  </a:ext>
                </a:extLst>
              </p:cNvPr>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831;p28">
                <a:extLst>
                  <a:ext uri="{FF2B5EF4-FFF2-40B4-BE49-F238E27FC236}">
                    <a16:creationId xmlns:a16="http://schemas.microsoft.com/office/drawing/2014/main" id="{1A4C1701-C820-2A10-8C63-91505A89F2A0}"/>
                  </a:ext>
                </a:extLst>
              </p:cNvPr>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 name="Google Shape;832;p28">
                <a:extLst>
                  <a:ext uri="{FF2B5EF4-FFF2-40B4-BE49-F238E27FC236}">
                    <a16:creationId xmlns:a16="http://schemas.microsoft.com/office/drawing/2014/main" id="{688F7D52-188E-CC76-E965-C0F5D24A129C}"/>
                  </a:ext>
                </a:extLst>
              </p:cNvPr>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8" name="Google Shape;833;p28">
              <a:extLst>
                <a:ext uri="{FF2B5EF4-FFF2-40B4-BE49-F238E27FC236}">
                  <a16:creationId xmlns:a16="http://schemas.microsoft.com/office/drawing/2014/main" id="{4517EF8A-11F6-08D5-5874-0284156F4556}"/>
                </a:ext>
              </a:extLst>
            </p:cNvPr>
            <p:cNvGrpSpPr/>
            <p:nvPr/>
          </p:nvGrpSpPr>
          <p:grpSpPr>
            <a:xfrm>
              <a:off x="546332" y="643484"/>
              <a:ext cx="1765922" cy="1596032"/>
              <a:chOff x="5950075" y="854725"/>
              <a:chExt cx="2904000" cy="2668950"/>
            </a:xfrm>
          </p:grpSpPr>
          <p:sp>
            <p:nvSpPr>
              <p:cNvPr id="96" name="Google Shape;834;p28">
                <a:extLst>
                  <a:ext uri="{FF2B5EF4-FFF2-40B4-BE49-F238E27FC236}">
                    <a16:creationId xmlns:a16="http://schemas.microsoft.com/office/drawing/2014/main" id="{DBB49ED8-3EA5-E90C-FCAC-BEC381A87D27}"/>
                  </a:ext>
                </a:extLst>
              </p:cNvPr>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35;p28">
                <a:extLst>
                  <a:ext uri="{FF2B5EF4-FFF2-40B4-BE49-F238E27FC236}">
                    <a16:creationId xmlns:a16="http://schemas.microsoft.com/office/drawing/2014/main" id="{261201D7-3FFC-21CC-2C38-2C6B726EC8BD}"/>
                  </a:ext>
                </a:extLst>
              </p:cNvPr>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36;p28">
                <a:extLst>
                  <a:ext uri="{FF2B5EF4-FFF2-40B4-BE49-F238E27FC236}">
                    <a16:creationId xmlns:a16="http://schemas.microsoft.com/office/drawing/2014/main" id="{C41807A7-00DA-6F97-992E-C42999723F53}"/>
                  </a:ext>
                </a:extLst>
              </p:cNvPr>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37;p28">
                <a:extLst>
                  <a:ext uri="{FF2B5EF4-FFF2-40B4-BE49-F238E27FC236}">
                    <a16:creationId xmlns:a16="http://schemas.microsoft.com/office/drawing/2014/main" id="{89134AE3-2996-A076-54AB-FD9EC3B0E919}"/>
                  </a:ext>
                </a:extLst>
              </p:cNvPr>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38;p28">
                <a:extLst>
                  <a:ext uri="{FF2B5EF4-FFF2-40B4-BE49-F238E27FC236}">
                    <a16:creationId xmlns:a16="http://schemas.microsoft.com/office/drawing/2014/main" id="{970F4F73-7CD3-580D-C2EE-94F542EE8968}"/>
                  </a:ext>
                </a:extLst>
              </p:cNvPr>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39;p28">
                <a:extLst>
                  <a:ext uri="{FF2B5EF4-FFF2-40B4-BE49-F238E27FC236}">
                    <a16:creationId xmlns:a16="http://schemas.microsoft.com/office/drawing/2014/main" id="{23B87492-CD7F-84F3-507C-1B46948689EA}"/>
                  </a:ext>
                </a:extLst>
              </p:cNvPr>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40;p28">
                <a:extLst>
                  <a:ext uri="{FF2B5EF4-FFF2-40B4-BE49-F238E27FC236}">
                    <a16:creationId xmlns:a16="http://schemas.microsoft.com/office/drawing/2014/main" id="{656EBCF3-F684-3F4D-3AC3-183584753C04}"/>
                  </a:ext>
                </a:extLst>
              </p:cNvPr>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41;p28">
                <a:extLst>
                  <a:ext uri="{FF2B5EF4-FFF2-40B4-BE49-F238E27FC236}">
                    <a16:creationId xmlns:a16="http://schemas.microsoft.com/office/drawing/2014/main" id="{5BF89183-B0B7-FAB4-5BAE-B749587DAF87}"/>
                  </a:ext>
                </a:extLst>
              </p:cNvPr>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42;p28">
                <a:extLst>
                  <a:ext uri="{FF2B5EF4-FFF2-40B4-BE49-F238E27FC236}">
                    <a16:creationId xmlns:a16="http://schemas.microsoft.com/office/drawing/2014/main" id="{6BAC8B1C-9F6B-1F5B-81F0-859838C2160E}"/>
                  </a:ext>
                </a:extLst>
              </p:cNvPr>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43;p28">
                <a:extLst>
                  <a:ext uri="{FF2B5EF4-FFF2-40B4-BE49-F238E27FC236}">
                    <a16:creationId xmlns:a16="http://schemas.microsoft.com/office/drawing/2014/main" id="{40D5313C-EBD4-9232-46DA-DC1586C472F7}"/>
                  </a:ext>
                </a:extLst>
              </p:cNvPr>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44;p28">
                <a:extLst>
                  <a:ext uri="{FF2B5EF4-FFF2-40B4-BE49-F238E27FC236}">
                    <a16:creationId xmlns:a16="http://schemas.microsoft.com/office/drawing/2014/main" id="{3D5944B9-6D48-ABD3-8343-3CEBDFA134C7}"/>
                  </a:ext>
                </a:extLst>
              </p:cNvPr>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45;p28">
                <a:extLst>
                  <a:ext uri="{FF2B5EF4-FFF2-40B4-BE49-F238E27FC236}">
                    <a16:creationId xmlns:a16="http://schemas.microsoft.com/office/drawing/2014/main" id="{7938AC96-0721-FE7E-6D49-095043012BA9}"/>
                  </a:ext>
                </a:extLst>
              </p:cNvPr>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46;p28">
                <a:extLst>
                  <a:ext uri="{FF2B5EF4-FFF2-40B4-BE49-F238E27FC236}">
                    <a16:creationId xmlns:a16="http://schemas.microsoft.com/office/drawing/2014/main" id="{68307CD6-DE35-89CA-A66E-5BC790FF4A0E}"/>
                  </a:ext>
                </a:extLst>
              </p:cNvPr>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47;p28">
                <a:extLst>
                  <a:ext uri="{FF2B5EF4-FFF2-40B4-BE49-F238E27FC236}">
                    <a16:creationId xmlns:a16="http://schemas.microsoft.com/office/drawing/2014/main" id="{EA0779D5-664D-20CD-ECEB-72614A6144DA}"/>
                  </a:ext>
                </a:extLst>
              </p:cNvPr>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48;p28">
                <a:extLst>
                  <a:ext uri="{FF2B5EF4-FFF2-40B4-BE49-F238E27FC236}">
                    <a16:creationId xmlns:a16="http://schemas.microsoft.com/office/drawing/2014/main" id="{CDB5D255-0E07-21BE-CCC4-092878601976}"/>
                  </a:ext>
                </a:extLst>
              </p:cNvPr>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49;p28">
                <a:extLst>
                  <a:ext uri="{FF2B5EF4-FFF2-40B4-BE49-F238E27FC236}">
                    <a16:creationId xmlns:a16="http://schemas.microsoft.com/office/drawing/2014/main" id="{02E374D3-09EB-208B-DD0A-345769D3BF03}"/>
                  </a:ext>
                </a:extLst>
              </p:cNvPr>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50;p28">
                <a:extLst>
                  <a:ext uri="{FF2B5EF4-FFF2-40B4-BE49-F238E27FC236}">
                    <a16:creationId xmlns:a16="http://schemas.microsoft.com/office/drawing/2014/main" id="{8030A9B0-0A31-617A-3448-D9576FE1B575}"/>
                  </a:ext>
                </a:extLst>
              </p:cNvPr>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51;p28">
                <a:extLst>
                  <a:ext uri="{FF2B5EF4-FFF2-40B4-BE49-F238E27FC236}">
                    <a16:creationId xmlns:a16="http://schemas.microsoft.com/office/drawing/2014/main" id="{0D16435A-32DF-4624-9E96-0E7F26498F0F}"/>
                  </a:ext>
                </a:extLst>
              </p:cNvPr>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52;p28">
                <a:extLst>
                  <a:ext uri="{FF2B5EF4-FFF2-40B4-BE49-F238E27FC236}">
                    <a16:creationId xmlns:a16="http://schemas.microsoft.com/office/drawing/2014/main" id="{7B23F0C4-0D28-1837-1FC9-F420BDDA9C89}"/>
                  </a:ext>
                </a:extLst>
              </p:cNvPr>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53;p28">
                <a:extLst>
                  <a:ext uri="{FF2B5EF4-FFF2-40B4-BE49-F238E27FC236}">
                    <a16:creationId xmlns:a16="http://schemas.microsoft.com/office/drawing/2014/main" id="{A4BE2592-7303-9F87-A6F5-C3C9D74161F1}"/>
                  </a:ext>
                </a:extLst>
              </p:cNvPr>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54;p28">
                <a:extLst>
                  <a:ext uri="{FF2B5EF4-FFF2-40B4-BE49-F238E27FC236}">
                    <a16:creationId xmlns:a16="http://schemas.microsoft.com/office/drawing/2014/main" id="{AFFB088F-8C89-50C3-E6DD-61427B758617}"/>
                  </a:ext>
                </a:extLst>
              </p:cNvPr>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55;p28">
                <a:extLst>
                  <a:ext uri="{FF2B5EF4-FFF2-40B4-BE49-F238E27FC236}">
                    <a16:creationId xmlns:a16="http://schemas.microsoft.com/office/drawing/2014/main" id="{9485500B-968D-AD78-FB26-961E6B21B185}"/>
                  </a:ext>
                </a:extLst>
              </p:cNvPr>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56;p28">
                <a:extLst>
                  <a:ext uri="{FF2B5EF4-FFF2-40B4-BE49-F238E27FC236}">
                    <a16:creationId xmlns:a16="http://schemas.microsoft.com/office/drawing/2014/main" id="{EDB3ABCA-378B-80A4-642F-95B72ABA0BCC}"/>
                  </a:ext>
                </a:extLst>
              </p:cNvPr>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57;p28">
                <a:extLst>
                  <a:ext uri="{FF2B5EF4-FFF2-40B4-BE49-F238E27FC236}">
                    <a16:creationId xmlns:a16="http://schemas.microsoft.com/office/drawing/2014/main" id="{8CFE3141-75D3-5867-5DAC-1D424AD3F111}"/>
                  </a:ext>
                </a:extLst>
              </p:cNvPr>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58;p28">
                <a:extLst>
                  <a:ext uri="{FF2B5EF4-FFF2-40B4-BE49-F238E27FC236}">
                    <a16:creationId xmlns:a16="http://schemas.microsoft.com/office/drawing/2014/main" id="{D567363B-E751-F72C-2E24-74C4A77B62EE}"/>
                  </a:ext>
                </a:extLst>
              </p:cNvPr>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59;p28">
                <a:extLst>
                  <a:ext uri="{FF2B5EF4-FFF2-40B4-BE49-F238E27FC236}">
                    <a16:creationId xmlns:a16="http://schemas.microsoft.com/office/drawing/2014/main" id="{33E1181C-A354-9C9A-19A3-4336A0D64D76}"/>
                  </a:ext>
                </a:extLst>
              </p:cNvPr>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860;p28">
              <a:extLst>
                <a:ext uri="{FF2B5EF4-FFF2-40B4-BE49-F238E27FC236}">
                  <a16:creationId xmlns:a16="http://schemas.microsoft.com/office/drawing/2014/main" id="{C4F31017-20AA-B588-F063-BE52C85B135B}"/>
                </a:ext>
              </a:extLst>
            </p:cNvPr>
            <p:cNvGrpSpPr/>
            <p:nvPr/>
          </p:nvGrpSpPr>
          <p:grpSpPr>
            <a:xfrm>
              <a:off x="347441" y="757786"/>
              <a:ext cx="1765922" cy="1596032"/>
              <a:chOff x="2854300" y="1168125"/>
              <a:chExt cx="2904000" cy="2668950"/>
            </a:xfrm>
          </p:grpSpPr>
          <p:sp>
            <p:nvSpPr>
              <p:cNvPr id="70" name="Google Shape;861;p28">
                <a:extLst>
                  <a:ext uri="{FF2B5EF4-FFF2-40B4-BE49-F238E27FC236}">
                    <a16:creationId xmlns:a16="http://schemas.microsoft.com/office/drawing/2014/main" id="{9FFEACA6-CC48-6E9B-3BD7-C6F77232A979}"/>
                  </a:ext>
                </a:extLst>
              </p:cNvPr>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2;p28">
                <a:extLst>
                  <a:ext uri="{FF2B5EF4-FFF2-40B4-BE49-F238E27FC236}">
                    <a16:creationId xmlns:a16="http://schemas.microsoft.com/office/drawing/2014/main" id="{E3873D12-8314-A251-60B7-2470515FB9B7}"/>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3;p28">
                <a:extLst>
                  <a:ext uri="{FF2B5EF4-FFF2-40B4-BE49-F238E27FC236}">
                    <a16:creationId xmlns:a16="http://schemas.microsoft.com/office/drawing/2014/main" id="{98F6AB69-09C6-A750-920B-21500F9F275E}"/>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4;p28">
                <a:extLst>
                  <a:ext uri="{FF2B5EF4-FFF2-40B4-BE49-F238E27FC236}">
                    <a16:creationId xmlns:a16="http://schemas.microsoft.com/office/drawing/2014/main" id="{E130B098-6182-A4E9-8A11-0F650834CC4F}"/>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28">
                <a:extLst>
                  <a:ext uri="{FF2B5EF4-FFF2-40B4-BE49-F238E27FC236}">
                    <a16:creationId xmlns:a16="http://schemas.microsoft.com/office/drawing/2014/main" id="{5A599400-74FF-A96B-42D4-F2B40774C5FB}"/>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6;p28">
                <a:extLst>
                  <a:ext uri="{FF2B5EF4-FFF2-40B4-BE49-F238E27FC236}">
                    <a16:creationId xmlns:a16="http://schemas.microsoft.com/office/drawing/2014/main" id="{38FCF64D-08CF-87C6-E4E9-D09E05714F68}"/>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p28">
                <a:extLst>
                  <a:ext uri="{FF2B5EF4-FFF2-40B4-BE49-F238E27FC236}">
                    <a16:creationId xmlns:a16="http://schemas.microsoft.com/office/drawing/2014/main" id="{87DECDCD-E920-D654-C4D4-D754E0660FE3}"/>
                  </a:ext>
                </a:extLst>
              </p:cNvPr>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8;p28">
                <a:extLst>
                  <a:ext uri="{FF2B5EF4-FFF2-40B4-BE49-F238E27FC236}">
                    <a16:creationId xmlns:a16="http://schemas.microsoft.com/office/drawing/2014/main" id="{3729BDC8-D8E3-6E7B-6AF5-2D88722CEB07}"/>
                  </a:ext>
                </a:extLst>
              </p:cNvPr>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9;p28">
                <a:extLst>
                  <a:ext uri="{FF2B5EF4-FFF2-40B4-BE49-F238E27FC236}">
                    <a16:creationId xmlns:a16="http://schemas.microsoft.com/office/drawing/2014/main" id="{407DA011-68C4-0442-8ED0-F5F5DED9E85C}"/>
                  </a:ext>
                </a:extLst>
              </p:cNvPr>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70;p28">
                <a:extLst>
                  <a:ext uri="{FF2B5EF4-FFF2-40B4-BE49-F238E27FC236}">
                    <a16:creationId xmlns:a16="http://schemas.microsoft.com/office/drawing/2014/main" id="{13F732C0-0E8B-F805-8DF3-416CFA23E9EF}"/>
                  </a:ext>
                </a:extLst>
              </p:cNvPr>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71;p28">
                <a:extLst>
                  <a:ext uri="{FF2B5EF4-FFF2-40B4-BE49-F238E27FC236}">
                    <a16:creationId xmlns:a16="http://schemas.microsoft.com/office/drawing/2014/main" id="{03A9CD46-7F6A-F23F-60D9-D4ADC002C83C}"/>
                  </a:ext>
                </a:extLst>
              </p:cNvPr>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72;p28">
                <a:extLst>
                  <a:ext uri="{FF2B5EF4-FFF2-40B4-BE49-F238E27FC236}">
                    <a16:creationId xmlns:a16="http://schemas.microsoft.com/office/drawing/2014/main" id="{5C8D5344-0E71-7A84-0A9C-5491C56318B1}"/>
                  </a:ext>
                </a:extLst>
              </p:cNvPr>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73;p28">
                <a:extLst>
                  <a:ext uri="{FF2B5EF4-FFF2-40B4-BE49-F238E27FC236}">
                    <a16:creationId xmlns:a16="http://schemas.microsoft.com/office/drawing/2014/main" id="{AB88232C-FE47-ECB0-F4AA-D8C17DCFB82B}"/>
                  </a:ext>
                </a:extLst>
              </p:cNvPr>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74;p28">
                <a:extLst>
                  <a:ext uri="{FF2B5EF4-FFF2-40B4-BE49-F238E27FC236}">
                    <a16:creationId xmlns:a16="http://schemas.microsoft.com/office/drawing/2014/main" id="{A757A0F5-5F2D-B4C2-9120-A86138FE8A60}"/>
                  </a:ext>
                </a:extLst>
              </p:cNvPr>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75;p28">
                <a:extLst>
                  <a:ext uri="{FF2B5EF4-FFF2-40B4-BE49-F238E27FC236}">
                    <a16:creationId xmlns:a16="http://schemas.microsoft.com/office/drawing/2014/main" id="{479DBEB5-E973-16D0-6471-8CAEAB9C5C67}"/>
                  </a:ext>
                </a:extLst>
              </p:cNvPr>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76;p28">
                <a:extLst>
                  <a:ext uri="{FF2B5EF4-FFF2-40B4-BE49-F238E27FC236}">
                    <a16:creationId xmlns:a16="http://schemas.microsoft.com/office/drawing/2014/main" id="{8E35C817-B3FA-017F-A4E9-81AE2ADF839A}"/>
                  </a:ext>
                </a:extLst>
              </p:cNvPr>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77;p28">
                <a:extLst>
                  <a:ext uri="{FF2B5EF4-FFF2-40B4-BE49-F238E27FC236}">
                    <a16:creationId xmlns:a16="http://schemas.microsoft.com/office/drawing/2014/main" id="{AEF1CCA8-0227-3316-8247-5CB27A8378E4}"/>
                  </a:ext>
                </a:extLst>
              </p:cNvPr>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8;p28">
                <a:extLst>
                  <a:ext uri="{FF2B5EF4-FFF2-40B4-BE49-F238E27FC236}">
                    <a16:creationId xmlns:a16="http://schemas.microsoft.com/office/drawing/2014/main" id="{74AA38AA-FBA5-F702-B0C3-A87D7AD9A092}"/>
                  </a:ext>
                </a:extLst>
              </p:cNvPr>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79;p28">
                <a:extLst>
                  <a:ext uri="{FF2B5EF4-FFF2-40B4-BE49-F238E27FC236}">
                    <a16:creationId xmlns:a16="http://schemas.microsoft.com/office/drawing/2014/main" id="{C7E3E6C3-7BE8-6AC1-64D7-00A7F0AF951E}"/>
                  </a:ext>
                </a:extLst>
              </p:cNvPr>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80;p28">
                <a:extLst>
                  <a:ext uri="{FF2B5EF4-FFF2-40B4-BE49-F238E27FC236}">
                    <a16:creationId xmlns:a16="http://schemas.microsoft.com/office/drawing/2014/main" id="{4BB46E14-360E-4F67-E622-A0C5675E1887}"/>
                  </a:ext>
                </a:extLst>
              </p:cNvPr>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81;p28">
                <a:extLst>
                  <a:ext uri="{FF2B5EF4-FFF2-40B4-BE49-F238E27FC236}">
                    <a16:creationId xmlns:a16="http://schemas.microsoft.com/office/drawing/2014/main" id="{D912A4AA-4781-F5C3-05EF-13873579E7C3}"/>
                  </a:ext>
                </a:extLst>
              </p:cNvPr>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82;p28">
                <a:extLst>
                  <a:ext uri="{FF2B5EF4-FFF2-40B4-BE49-F238E27FC236}">
                    <a16:creationId xmlns:a16="http://schemas.microsoft.com/office/drawing/2014/main" id="{5257B115-5CB8-3B26-B35C-CB85930E238F}"/>
                  </a:ext>
                </a:extLst>
              </p:cNvPr>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83;p28">
                <a:extLst>
                  <a:ext uri="{FF2B5EF4-FFF2-40B4-BE49-F238E27FC236}">
                    <a16:creationId xmlns:a16="http://schemas.microsoft.com/office/drawing/2014/main" id="{844A65E1-1C27-05DD-013F-0B30E44CEF39}"/>
                  </a:ext>
                </a:extLst>
              </p:cNvPr>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84;p28">
                <a:extLst>
                  <a:ext uri="{FF2B5EF4-FFF2-40B4-BE49-F238E27FC236}">
                    <a16:creationId xmlns:a16="http://schemas.microsoft.com/office/drawing/2014/main" id="{A361AD3D-B272-A539-FB41-5D9BCE884727}"/>
                  </a:ext>
                </a:extLst>
              </p:cNvPr>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85;p28">
                <a:extLst>
                  <a:ext uri="{FF2B5EF4-FFF2-40B4-BE49-F238E27FC236}">
                    <a16:creationId xmlns:a16="http://schemas.microsoft.com/office/drawing/2014/main" id="{556CDD47-F0DA-9692-9125-2FC752996C7E}"/>
                  </a:ext>
                </a:extLst>
              </p:cNvPr>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86;p28">
                <a:extLst>
                  <a:ext uri="{FF2B5EF4-FFF2-40B4-BE49-F238E27FC236}">
                    <a16:creationId xmlns:a16="http://schemas.microsoft.com/office/drawing/2014/main" id="{16271BA2-B791-7C73-E20C-B50CEF69C7D4}"/>
                  </a:ext>
                </a:extLst>
              </p:cNvPr>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 name="Google Shape;953;p28">
            <a:extLst>
              <a:ext uri="{FF2B5EF4-FFF2-40B4-BE49-F238E27FC236}">
                <a16:creationId xmlns:a16="http://schemas.microsoft.com/office/drawing/2014/main" id="{268C0A76-3686-08AC-32E4-329868BFE068}"/>
              </a:ext>
            </a:extLst>
          </p:cNvPr>
          <p:cNvSpPr txBox="1"/>
          <p:nvPr/>
        </p:nvSpPr>
        <p:spPr>
          <a:xfrm>
            <a:off x="1182577" y="2329208"/>
            <a:ext cx="792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224</a:t>
            </a:r>
            <a:r>
              <a:rPr lang="en-US" altLang="zh-CN" sz="1200" dirty="0">
                <a:latin typeface="Consolas" panose="020B0609020204030204" pitchFamily="49" charset="0"/>
                <a:sym typeface="Consolas"/>
              </a:rPr>
              <a:t>x224</a:t>
            </a:r>
            <a:r>
              <a:rPr lang="en" sz="1200" dirty="0">
                <a:latin typeface="Consolas" panose="020B0609020204030204" pitchFamily="49" charset="0"/>
                <a:sym typeface="Consolas"/>
              </a:rPr>
              <a:t>x3</a:t>
            </a:r>
            <a:endParaRPr sz="1200" dirty="0">
              <a:latin typeface="Consolas" panose="020B0609020204030204" pitchFamily="49" charset="0"/>
              <a:sym typeface="Consolas"/>
            </a:endParaRPr>
          </a:p>
        </p:txBody>
      </p:sp>
      <p:sp>
        <p:nvSpPr>
          <p:cNvPr id="149" name="Google Shape;953;p28">
            <a:extLst>
              <a:ext uri="{FF2B5EF4-FFF2-40B4-BE49-F238E27FC236}">
                <a16:creationId xmlns:a16="http://schemas.microsoft.com/office/drawing/2014/main" id="{6B7DC507-1AC2-A35E-6352-20C3FA6E0669}"/>
              </a:ext>
            </a:extLst>
          </p:cNvPr>
          <p:cNvSpPr txBox="1"/>
          <p:nvPr/>
        </p:nvSpPr>
        <p:spPr>
          <a:xfrm>
            <a:off x="1120069" y="907071"/>
            <a:ext cx="1044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Target Image</a:t>
            </a:r>
            <a:endParaRPr sz="1200" dirty="0">
              <a:latin typeface="Consolas" panose="020B0609020204030204" pitchFamily="49" charset="0"/>
              <a:sym typeface="Consolas"/>
            </a:endParaRPr>
          </a:p>
        </p:txBody>
      </p:sp>
      <p:grpSp>
        <p:nvGrpSpPr>
          <p:cNvPr id="150" name="Google Shape;805;p28">
            <a:extLst>
              <a:ext uri="{FF2B5EF4-FFF2-40B4-BE49-F238E27FC236}">
                <a16:creationId xmlns:a16="http://schemas.microsoft.com/office/drawing/2014/main" id="{B4A4B907-A09D-E5A2-FB07-C2061D8D657A}"/>
              </a:ext>
            </a:extLst>
          </p:cNvPr>
          <p:cNvGrpSpPr/>
          <p:nvPr/>
        </p:nvGrpSpPr>
        <p:grpSpPr>
          <a:xfrm>
            <a:off x="1054284" y="3413391"/>
            <a:ext cx="1055455" cy="1030918"/>
            <a:chOff x="347441" y="529183"/>
            <a:chExt cx="2163705" cy="1824635"/>
          </a:xfrm>
        </p:grpSpPr>
        <p:grpSp>
          <p:nvGrpSpPr>
            <p:cNvPr id="151" name="Google Shape;806;p28">
              <a:extLst>
                <a:ext uri="{FF2B5EF4-FFF2-40B4-BE49-F238E27FC236}">
                  <a16:creationId xmlns:a16="http://schemas.microsoft.com/office/drawing/2014/main" id="{3F33F68E-66B4-E36C-BDF2-AAE250DD6552}"/>
                </a:ext>
              </a:extLst>
            </p:cNvPr>
            <p:cNvGrpSpPr/>
            <p:nvPr/>
          </p:nvGrpSpPr>
          <p:grpSpPr>
            <a:xfrm>
              <a:off x="745224" y="529183"/>
              <a:ext cx="1765922" cy="1596032"/>
              <a:chOff x="6240000" y="821025"/>
              <a:chExt cx="2904000" cy="2668950"/>
            </a:xfrm>
          </p:grpSpPr>
          <p:sp>
            <p:nvSpPr>
              <p:cNvPr id="206" name="Google Shape;807;p28">
                <a:extLst>
                  <a:ext uri="{FF2B5EF4-FFF2-40B4-BE49-F238E27FC236}">
                    <a16:creationId xmlns:a16="http://schemas.microsoft.com/office/drawing/2014/main" id="{EB8FE286-44A1-3661-529A-1434B58E8C2B}"/>
                  </a:ext>
                </a:extLst>
              </p:cNvPr>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7" name="Google Shape;808;p28">
                <a:extLst>
                  <a:ext uri="{FF2B5EF4-FFF2-40B4-BE49-F238E27FC236}">
                    <a16:creationId xmlns:a16="http://schemas.microsoft.com/office/drawing/2014/main" id="{21F4FF3C-5E08-326A-62E1-03A21E8B3F4B}"/>
                  </a:ext>
                </a:extLst>
              </p:cNvPr>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8" name="Google Shape;809;p28">
                <a:extLst>
                  <a:ext uri="{FF2B5EF4-FFF2-40B4-BE49-F238E27FC236}">
                    <a16:creationId xmlns:a16="http://schemas.microsoft.com/office/drawing/2014/main" id="{37ECEF37-EFE0-1B4F-4AA2-E7A9C80711E5}"/>
                  </a:ext>
                </a:extLst>
              </p:cNvPr>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9" name="Google Shape;810;p28">
                <a:extLst>
                  <a:ext uri="{FF2B5EF4-FFF2-40B4-BE49-F238E27FC236}">
                    <a16:creationId xmlns:a16="http://schemas.microsoft.com/office/drawing/2014/main" id="{2B347528-B2E1-9FAF-2324-6175815E40F4}"/>
                  </a:ext>
                </a:extLst>
              </p:cNvPr>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0" name="Google Shape;811;p28">
                <a:extLst>
                  <a:ext uri="{FF2B5EF4-FFF2-40B4-BE49-F238E27FC236}">
                    <a16:creationId xmlns:a16="http://schemas.microsoft.com/office/drawing/2014/main" id="{58E7C0F1-72FF-66AB-7DBB-C6644931B7DC}"/>
                  </a:ext>
                </a:extLst>
              </p:cNvPr>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1" name="Google Shape;812;p28">
                <a:extLst>
                  <a:ext uri="{FF2B5EF4-FFF2-40B4-BE49-F238E27FC236}">
                    <a16:creationId xmlns:a16="http://schemas.microsoft.com/office/drawing/2014/main" id="{DBCE7091-774C-2A57-6CBC-027DC64A3F1D}"/>
                  </a:ext>
                </a:extLst>
              </p:cNvPr>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2" name="Google Shape;813;p28">
                <a:extLst>
                  <a:ext uri="{FF2B5EF4-FFF2-40B4-BE49-F238E27FC236}">
                    <a16:creationId xmlns:a16="http://schemas.microsoft.com/office/drawing/2014/main" id="{F87589F7-B005-59EB-5869-FA7FBA052782}"/>
                  </a:ext>
                </a:extLst>
              </p:cNvPr>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3" name="Google Shape;814;p28">
                <a:extLst>
                  <a:ext uri="{FF2B5EF4-FFF2-40B4-BE49-F238E27FC236}">
                    <a16:creationId xmlns:a16="http://schemas.microsoft.com/office/drawing/2014/main" id="{5AFC7546-618C-B1D9-C894-71147EA77F4C}"/>
                  </a:ext>
                </a:extLst>
              </p:cNvPr>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4" name="Google Shape;815;p28">
                <a:extLst>
                  <a:ext uri="{FF2B5EF4-FFF2-40B4-BE49-F238E27FC236}">
                    <a16:creationId xmlns:a16="http://schemas.microsoft.com/office/drawing/2014/main" id="{03640304-2998-D8EC-8F8E-3A4D7E0BD993}"/>
                  </a:ext>
                </a:extLst>
              </p:cNvPr>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5" name="Google Shape;816;p28">
                <a:extLst>
                  <a:ext uri="{FF2B5EF4-FFF2-40B4-BE49-F238E27FC236}">
                    <a16:creationId xmlns:a16="http://schemas.microsoft.com/office/drawing/2014/main" id="{33FF9F3E-6244-5076-C6ED-62F4C46B2CEF}"/>
                  </a:ext>
                </a:extLst>
              </p:cNvPr>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6" name="Google Shape;817;p28">
                <a:extLst>
                  <a:ext uri="{FF2B5EF4-FFF2-40B4-BE49-F238E27FC236}">
                    <a16:creationId xmlns:a16="http://schemas.microsoft.com/office/drawing/2014/main" id="{57D3F258-B1F4-607D-7074-B1BC6C04DDE0}"/>
                  </a:ext>
                </a:extLst>
              </p:cNvPr>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 name="Google Shape;818;p28">
                <a:extLst>
                  <a:ext uri="{FF2B5EF4-FFF2-40B4-BE49-F238E27FC236}">
                    <a16:creationId xmlns:a16="http://schemas.microsoft.com/office/drawing/2014/main" id="{62DAED1E-49AD-5E42-D600-48AF98B2C981}"/>
                  </a:ext>
                </a:extLst>
              </p:cNvPr>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 name="Google Shape;819;p28">
                <a:extLst>
                  <a:ext uri="{FF2B5EF4-FFF2-40B4-BE49-F238E27FC236}">
                    <a16:creationId xmlns:a16="http://schemas.microsoft.com/office/drawing/2014/main" id="{35E98511-08A4-B8CB-D668-A39088CA3B99}"/>
                  </a:ext>
                </a:extLst>
              </p:cNvPr>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 name="Google Shape;820;p28">
                <a:extLst>
                  <a:ext uri="{FF2B5EF4-FFF2-40B4-BE49-F238E27FC236}">
                    <a16:creationId xmlns:a16="http://schemas.microsoft.com/office/drawing/2014/main" id="{D5A74267-81E5-8B5C-75D8-0AFEA3D8D4D5}"/>
                  </a:ext>
                </a:extLst>
              </p:cNvPr>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0" name="Google Shape;821;p28">
                <a:extLst>
                  <a:ext uri="{FF2B5EF4-FFF2-40B4-BE49-F238E27FC236}">
                    <a16:creationId xmlns:a16="http://schemas.microsoft.com/office/drawing/2014/main" id="{D8796877-FDD4-074B-0347-DF43BF67AD40}"/>
                  </a:ext>
                </a:extLst>
              </p:cNvPr>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1" name="Google Shape;822;p28">
                <a:extLst>
                  <a:ext uri="{FF2B5EF4-FFF2-40B4-BE49-F238E27FC236}">
                    <a16:creationId xmlns:a16="http://schemas.microsoft.com/office/drawing/2014/main" id="{EAA00935-5808-851B-E5BC-A13AEFDE7E20}"/>
                  </a:ext>
                </a:extLst>
              </p:cNvPr>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2" name="Google Shape;823;p28">
                <a:extLst>
                  <a:ext uri="{FF2B5EF4-FFF2-40B4-BE49-F238E27FC236}">
                    <a16:creationId xmlns:a16="http://schemas.microsoft.com/office/drawing/2014/main" id="{0218249B-43DD-9D4A-D1D4-47A880A59DB8}"/>
                  </a:ext>
                </a:extLst>
              </p:cNvPr>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3" name="Google Shape;824;p28">
                <a:extLst>
                  <a:ext uri="{FF2B5EF4-FFF2-40B4-BE49-F238E27FC236}">
                    <a16:creationId xmlns:a16="http://schemas.microsoft.com/office/drawing/2014/main" id="{99269217-B23C-633E-E65C-AAEAAADB768A}"/>
                  </a:ext>
                </a:extLst>
              </p:cNvPr>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4" name="Google Shape;825;p28">
                <a:extLst>
                  <a:ext uri="{FF2B5EF4-FFF2-40B4-BE49-F238E27FC236}">
                    <a16:creationId xmlns:a16="http://schemas.microsoft.com/office/drawing/2014/main" id="{910D4720-2240-F042-32E3-FDC5857FAF16}"/>
                  </a:ext>
                </a:extLst>
              </p:cNvPr>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5" name="Google Shape;826;p28">
                <a:extLst>
                  <a:ext uri="{FF2B5EF4-FFF2-40B4-BE49-F238E27FC236}">
                    <a16:creationId xmlns:a16="http://schemas.microsoft.com/office/drawing/2014/main" id="{13211F69-86EB-1649-A967-073714BB72DE}"/>
                  </a:ext>
                </a:extLst>
              </p:cNvPr>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6" name="Google Shape;827;p28">
                <a:extLst>
                  <a:ext uri="{FF2B5EF4-FFF2-40B4-BE49-F238E27FC236}">
                    <a16:creationId xmlns:a16="http://schemas.microsoft.com/office/drawing/2014/main" id="{DB5EA95B-BED5-67A7-46CA-4EE9C6850D3B}"/>
                  </a:ext>
                </a:extLst>
              </p:cNvPr>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7" name="Google Shape;828;p28">
                <a:extLst>
                  <a:ext uri="{FF2B5EF4-FFF2-40B4-BE49-F238E27FC236}">
                    <a16:creationId xmlns:a16="http://schemas.microsoft.com/office/drawing/2014/main" id="{ABC705C8-9B41-69D3-2D9E-58231AEBCAA8}"/>
                  </a:ext>
                </a:extLst>
              </p:cNvPr>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8" name="Google Shape;829;p28">
                <a:extLst>
                  <a:ext uri="{FF2B5EF4-FFF2-40B4-BE49-F238E27FC236}">
                    <a16:creationId xmlns:a16="http://schemas.microsoft.com/office/drawing/2014/main" id="{4BA3A358-54C8-3675-305D-79167D915AA6}"/>
                  </a:ext>
                </a:extLst>
              </p:cNvPr>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9" name="Google Shape;830;p28">
                <a:extLst>
                  <a:ext uri="{FF2B5EF4-FFF2-40B4-BE49-F238E27FC236}">
                    <a16:creationId xmlns:a16="http://schemas.microsoft.com/office/drawing/2014/main" id="{7BEE7C77-A494-3C7D-92BC-3F6344F97F87}"/>
                  </a:ext>
                </a:extLst>
              </p:cNvPr>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0" name="Google Shape;831;p28">
                <a:extLst>
                  <a:ext uri="{FF2B5EF4-FFF2-40B4-BE49-F238E27FC236}">
                    <a16:creationId xmlns:a16="http://schemas.microsoft.com/office/drawing/2014/main" id="{3741A092-F1F0-4812-0A22-D14A0B4C4271}"/>
                  </a:ext>
                </a:extLst>
              </p:cNvPr>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1" name="Google Shape;832;p28">
                <a:extLst>
                  <a:ext uri="{FF2B5EF4-FFF2-40B4-BE49-F238E27FC236}">
                    <a16:creationId xmlns:a16="http://schemas.microsoft.com/office/drawing/2014/main" id="{07219FF1-A1F8-65DA-AF1E-2E26C3E1D178}"/>
                  </a:ext>
                </a:extLst>
              </p:cNvPr>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2" name="Google Shape;833;p28">
              <a:extLst>
                <a:ext uri="{FF2B5EF4-FFF2-40B4-BE49-F238E27FC236}">
                  <a16:creationId xmlns:a16="http://schemas.microsoft.com/office/drawing/2014/main" id="{AD623B07-323A-5C1E-6238-641BFBACC2A8}"/>
                </a:ext>
              </a:extLst>
            </p:cNvPr>
            <p:cNvGrpSpPr/>
            <p:nvPr/>
          </p:nvGrpSpPr>
          <p:grpSpPr>
            <a:xfrm>
              <a:off x="546332" y="643484"/>
              <a:ext cx="1765922" cy="1596032"/>
              <a:chOff x="5950075" y="854725"/>
              <a:chExt cx="2904000" cy="2668950"/>
            </a:xfrm>
          </p:grpSpPr>
          <p:sp>
            <p:nvSpPr>
              <p:cNvPr id="180" name="Google Shape;834;p28">
                <a:extLst>
                  <a:ext uri="{FF2B5EF4-FFF2-40B4-BE49-F238E27FC236}">
                    <a16:creationId xmlns:a16="http://schemas.microsoft.com/office/drawing/2014/main" id="{3C77B0D1-48C9-BBFD-BCD2-7B1ED18166D3}"/>
                  </a:ext>
                </a:extLst>
              </p:cNvPr>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5;p28">
                <a:extLst>
                  <a:ext uri="{FF2B5EF4-FFF2-40B4-BE49-F238E27FC236}">
                    <a16:creationId xmlns:a16="http://schemas.microsoft.com/office/drawing/2014/main" id="{693D8C13-1FA1-CD0F-732F-5B80BC48DEDD}"/>
                  </a:ext>
                </a:extLst>
              </p:cNvPr>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36;p28">
                <a:extLst>
                  <a:ext uri="{FF2B5EF4-FFF2-40B4-BE49-F238E27FC236}">
                    <a16:creationId xmlns:a16="http://schemas.microsoft.com/office/drawing/2014/main" id="{401C7B8D-3A09-F7E8-65B2-E582DC93277D}"/>
                  </a:ext>
                </a:extLst>
              </p:cNvPr>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37;p28">
                <a:extLst>
                  <a:ext uri="{FF2B5EF4-FFF2-40B4-BE49-F238E27FC236}">
                    <a16:creationId xmlns:a16="http://schemas.microsoft.com/office/drawing/2014/main" id="{A3940663-2BFB-B6B0-D0AC-916ACF88A3E2}"/>
                  </a:ext>
                </a:extLst>
              </p:cNvPr>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38;p28">
                <a:extLst>
                  <a:ext uri="{FF2B5EF4-FFF2-40B4-BE49-F238E27FC236}">
                    <a16:creationId xmlns:a16="http://schemas.microsoft.com/office/drawing/2014/main" id="{4A0D76BA-51AE-705E-F24C-206E814532C7}"/>
                  </a:ext>
                </a:extLst>
              </p:cNvPr>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39;p28">
                <a:extLst>
                  <a:ext uri="{FF2B5EF4-FFF2-40B4-BE49-F238E27FC236}">
                    <a16:creationId xmlns:a16="http://schemas.microsoft.com/office/drawing/2014/main" id="{85AA1FD4-E33E-E146-B083-27C4AD174007}"/>
                  </a:ext>
                </a:extLst>
              </p:cNvPr>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40;p28">
                <a:extLst>
                  <a:ext uri="{FF2B5EF4-FFF2-40B4-BE49-F238E27FC236}">
                    <a16:creationId xmlns:a16="http://schemas.microsoft.com/office/drawing/2014/main" id="{3BD96A14-CA79-C5A5-20C0-4F87D98D8D6C}"/>
                  </a:ext>
                </a:extLst>
              </p:cNvPr>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41;p28">
                <a:extLst>
                  <a:ext uri="{FF2B5EF4-FFF2-40B4-BE49-F238E27FC236}">
                    <a16:creationId xmlns:a16="http://schemas.microsoft.com/office/drawing/2014/main" id="{7A2C0613-B2B0-8FA4-A434-1B81DC9C4B96}"/>
                  </a:ext>
                </a:extLst>
              </p:cNvPr>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42;p28">
                <a:extLst>
                  <a:ext uri="{FF2B5EF4-FFF2-40B4-BE49-F238E27FC236}">
                    <a16:creationId xmlns:a16="http://schemas.microsoft.com/office/drawing/2014/main" id="{6A20DB43-B9FF-6673-DE20-BCB067306688}"/>
                  </a:ext>
                </a:extLst>
              </p:cNvPr>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43;p28">
                <a:extLst>
                  <a:ext uri="{FF2B5EF4-FFF2-40B4-BE49-F238E27FC236}">
                    <a16:creationId xmlns:a16="http://schemas.microsoft.com/office/drawing/2014/main" id="{2A7F342C-31A5-E84F-5260-13BD6D252196}"/>
                  </a:ext>
                </a:extLst>
              </p:cNvPr>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44;p28">
                <a:extLst>
                  <a:ext uri="{FF2B5EF4-FFF2-40B4-BE49-F238E27FC236}">
                    <a16:creationId xmlns:a16="http://schemas.microsoft.com/office/drawing/2014/main" id="{7F629074-1110-0568-0E1B-6177E001F887}"/>
                  </a:ext>
                </a:extLst>
              </p:cNvPr>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45;p28">
                <a:extLst>
                  <a:ext uri="{FF2B5EF4-FFF2-40B4-BE49-F238E27FC236}">
                    <a16:creationId xmlns:a16="http://schemas.microsoft.com/office/drawing/2014/main" id="{F79D4F71-51FA-E9FA-BD83-59A2B7BFF43F}"/>
                  </a:ext>
                </a:extLst>
              </p:cNvPr>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46;p28">
                <a:extLst>
                  <a:ext uri="{FF2B5EF4-FFF2-40B4-BE49-F238E27FC236}">
                    <a16:creationId xmlns:a16="http://schemas.microsoft.com/office/drawing/2014/main" id="{741BFD99-4491-7306-7D46-EB08B101CCA7}"/>
                  </a:ext>
                </a:extLst>
              </p:cNvPr>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47;p28">
                <a:extLst>
                  <a:ext uri="{FF2B5EF4-FFF2-40B4-BE49-F238E27FC236}">
                    <a16:creationId xmlns:a16="http://schemas.microsoft.com/office/drawing/2014/main" id="{6C47E1E8-A5A0-7209-D5F3-7183DB344288}"/>
                  </a:ext>
                </a:extLst>
              </p:cNvPr>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48;p28">
                <a:extLst>
                  <a:ext uri="{FF2B5EF4-FFF2-40B4-BE49-F238E27FC236}">
                    <a16:creationId xmlns:a16="http://schemas.microsoft.com/office/drawing/2014/main" id="{8DC50575-237B-6FBD-A442-E65EEBDC502C}"/>
                  </a:ext>
                </a:extLst>
              </p:cNvPr>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49;p28">
                <a:extLst>
                  <a:ext uri="{FF2B5EF4-FFF2-40B4-BE49-F238E27FC236}">
                    <a16:creationId xmlns:a16="http://schemas.microsoft.com/office/drawing/2014/main" id="{E4A492BD-E19A-6597-EA38-18A246455538}"/>
                  </a:ext>
                </a:extLst>
              </p:cNvPr>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50;p28">
                <a:extLst>
                  <a:ext uri="{FF2B5EF4-FFF2-40B4-BE49-F238E27FC236}">
                    <a16:creationId xmlns:a16="http://schemas.microsoft.com/office/drawing/2014/main" id="{5DD50A4E-F5C2-0B32-8418-85A2705F9F2C}"/>
                  </a:ext>
                </a:extLst>
              </p:cNvPr>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51;p28">
                <a:extLst>
                  <a:ext uri="{FF2B5EF4-FFF2-40B4-BE49-F238E27FC236}">
                    <a16:creationId xmlns:a16="http://schemas.microsoft.com/office/drawing/2014/main" id="{53FA408A-9A54-59F8-030E-B2C52CEB9EB0}"/>
                  </a:ext>
                </a:extLst>
              </p:cNvPr>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52;p28">
                <a:extLst>
                  <a:ext uri="{FF2B5EF4-FFF2-40B4-BE49-F238E27FC236}">
                    <a16:creationId xmlns:a16="http://schemas.microsoft.com/office/drawing/2014/main" id="{4A438336-D14F-22FA-07A2-85465E083CA1}"/>
                  </a:ext>
                </a:extLst>
              </p:cNvPr>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53;p28">
                <a:extLst>
                  <a:ext uri="{FF2B5EF4-FFF2-40B4-BE49-F238E27FC236}">
                    <a16:creationId xmlns:a16="http://schemas.microsoft.com/office/drawing/2014/main" id="{EB3CF391-29B5-3CDC-80A3-04A57666196A}"/>
                  </a:ext>
                </a:extLst>
              </p:cNvPr>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54;p28">
                <a:extLst>
                  <a:ext uri="{FF2B5EF4-FFF2-40B4-BE49-F238E27FC236}">
                    <a16:creationId xmlns:a16="http://schemas.microsoft.com/office/drawing/2014/main" id="{9DFDE919-FA8C-ED1B-7065-E7664E7B9B4D}"/>
                  </a:ext>
                </a:extLst>
              </p:cNvPr>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55;p28">
                <a:extLst>
                  <a:ext uri="{FF2B5EF4-FFF2-40B4-BE49-F238E27FC236}">
                    <a16:creationId xmlns:a16="http://schemas.microsoft.com/office/drawing/2014/main" id="{9CC63BE1-4056-E4D4-3820-6BDF711D9753}"/>
                  </a:ext>
                </a:extLst>
              </p:cNvPr>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56;p28">
                <a:extLst>
                  <a:ext uri="{FF2B5EF4-FFF2-40B4-BE49-F238E27FC236}">
                    <a16:creationId xmlns:a16="http://schemas.microsoft.com/office/drawing/2014/main" id="{16EDD214-4BB2-C5E6-1C1A-F033A6127719}"/>
                  </a:ext>
                </a:extLst>
              </p:cNvPr>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57;p28">
                <a:extLst>
                  <a:ext uri="{FF2B5EF4-FFF2-40B4-BE49-F238E27FC236}">
                    <a16:creationId xmlns:a16="http://schemas.microsoft.com/office/drawing/2014/main" id="{095B38AC-4B94-75ED-9937-55BB1599A0D1}"/>
                  </a:ext>
                </a:extLst>
              </p:cNvPr>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58;p28">
                <a:extLst>
                  <a:ext uri="{FF2B5EF4-FFF2-40B4-BE49-F238E27FC236}">
                    <a16:creationId xmlns:a16="http://schemas.microsoft.com/office/drawing/2014/main" id="{1AF32924-4A39-BDA6-C0B4-F881C6E7A998}"/>
                  </a:ext>
                </a:extLst>
              </p:cNvPr>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59;p28">
                <a:extLst>
                  <a:ext uri="{FF2B5EF4-FFF2-40B4-BE49-F238E27FC236}">
                    <a16:creationId xmlns:a16="http://schemas.microsoft.com/office/drawing/2014/main" id="{DB657618-DFF0-1196-3FFE-CDFA17C865B5}"/>
                  </a:ext>
                </a:extLst>
              </p:cNvPr>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860;p28">
              <a:extLst>
                <a:ext uri="{FF2B5EF4-FFF2-40B4-BE49-F238E27FC236}">
                  <a16:creationId xmlns:a16="http://schemas.microsoft.com/office/drawing/2014/main" id="{61612C49-253B-9B0D-B3C7-226B92591524}"/>
                </a:ext>
              </a:extLst>
            </p:cNvPr>
            <p:cNvGrpSpPr/>
            <p:nvPr/>
          </p:nvGrpSpPr>
          <p:grpSpPr>
            <a:xfrm>
              <a:off x="347441" y="757786"/>
              <a:ext cx="1765922" cy="1596032"/>
              <a:chOff x="2854300" y="1168125"/>
              <a:chExt cx="2904000" cy="2668950"/>
            </a:xfrm>
          </p:grpSpPr>
          <p:sp>
            <p:nvSpPr>
              <p:cNvPr id="154" name="Google Shape;861;p28">
                <a:extLst>
                  <a:ext uri="{FF2B5EF4-FFF2-40B4-BE49-F238E27FC236}">
                    <a16:creationId xmlns:a16="http://schemas.microsoft.com/office/drawing/2014/main" id="{166E647F-16CA-8D4A-8945-9AA984469FCA}"/>
                  </a:ext>
                </a:extLst>
              </p:cNvPr>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62;p28">
                <a:extLst>
                  <a:ext uri="{FF2B5EF4-FFF2-40B4-BE49-F238E27FC236}">
                    <a16:creationId xmlns:a16="http://schemas.microsoft.com/office/drawing/2014/main" id="{B20CEFA8-0A58-9976-212E-671009651AFD}"/>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63;p28">
                <a:extLst>
                  <a:ext uri="{FF2B5EF4-FFF2-40B4-BE49-F238E27FC236}">
                    <a16:creationId xmlns:a16="http://schemas.microsoft.com/office/drawing/2014/main" id="{1D73F679-4A2D-A72B-23A4-E5EDF40C8D4E}"/>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64;p28">
                <a:extLst>
                  <a:ext uri="{FF2B5EF4-FFF2-40B4-BE49-F238E27FC236}">
                    <a16:creationId xmlns:a16="http://schemas.microsoft.com/office/drawing/2014/main" id="{B42181C0-9425-B4FC-D37E-04BC60FF67FA}"/>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65;p28">
                <a:extLst>
                  <a:ext uri="{FF2B5EF4-FFF2-40B4-BE49-F238E27FC236}">
                    <a16:creationId xmlns:a16="http://schemas.microsoft.com/office/drawing/2014/main" id="{67DABC72-0E75-E54B-4E4D-492475DC21AB}"/>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66;p28">
                <a:extLst>
                  <a:ext uri="{FF2B5EF4-FFF2-40B4-BE49-F238E27FC236}">
                    <a16:creationId xmlns:a16="http://schemas.microsoft.com/office/drawing/2014/main" id="{187B48FF-96B2-227C-EF56-D35A8FD5034A}"/>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67;p28">
                <a:extLst>
                  <a:ext uri="{FF2B5EF4-FFF2-40B4-BE49-F238E27FC236}">
                    <a16:creationId xmlns:a16="http://schemas.microsoft.com/office/drawing/2014/main" id="{C7C44E97-A8B3-5D3B-2E79-08B5C55E54E2}"/>
                  </a:ext>
                </a:extLst>
              </p:cNvPr>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68;p28">
                <a:extLst>
                  <a:ext uri="{FF2B5EF4-FFF2-40B4-BE49-F238E27FC236}">
                    <a16:creationId xmlns:a16="http://schemas.microsoft.com/office/drawing/2014/main" id="{1828EC27-79E0-0D2F-B3E9-A24E9D068CB9}"/>
                  </a:ext>
                </a:extLst>
              </p:cNvPr>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69;p28">
                <a:extLst>
                  <a:ext uri="{FF2B5EF4-FFF2-40B4-BE49-F238E27FC236}">
                    <a16:creationId xmlns:a16="http://schemas.microsoft.com/office/drawing/2014/main" id="{3AC162A7-8455-26BE-8398-83AE5D5BD51A}"/>
                  </a:ext>
                </a:extLst>
              </p:cNvPr>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70;p28">
                <a:extLst>
                  <a:ext uri="{FF2B5EF4-FFF2-40B4-BE49-F238E27FC236}">
                    <a16:creationId xmlns:a16="http://schemas.microsoft.com/office/drawing/2014/main" id="{310A503C-400A-D17A-9142-92A9CF87ED2F}"/>
                  </a:ext>
                </a:extLst>
              </p:cNvPr>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71;p28">
                <a:extLst>
                  <a:ext uri="{FF2B5EF4-FFF2-40B4-BE49-F238E27FC236}">
                    <a16:creationId xmlns:a16="http://schemas.microsoft.com/office/drawing/2014/main" id="{2C7474BF-18C4-E7B1-34B7-D769B1C6554F}"/>
                  </a:ext>
                </a:extLst>
              </p:cNvPr>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72;p28">
                <a:extLst>
                  <a:ext uri="{FF2B5EF4-FFF2-40B4-BE49-F238E27FC236}">
                    <a16:creationId xmlns:a16="http://schemas.microsoft.com/office/drawing/2014/main" id="{D92C03CC-F465-4F33-2044-6C5F974F06E9}"/>
                  </a:ext>
                </a:extLst>
              </p:cNvPr>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73;p28">
                <a:extLst>
                  <a:ext uri="{FF2B5EF4-FFF2-40B4-BE49-F238E27FC236}">
                    <a16:creationId xmlns:a16="http://schemas.microsoft.com/office/drawing/2014/main" id="{744115BF-B4AC-AD87-9AEB-98919436C7DE}"/>
                  </a:ext>
                </a:extLst>
              </p:cNvPr>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74;p28">
                <a:extLst>
                  <a:ext uri="{FF2B5EF4-FFF2-40B4-BE49-F238E27FC236}">
                    <a16:creationId xmlns:a16="http://schemas.microsoft.com/office/drawing/2014/main" id="{339871C3-661A-25A7-31FB-65EB72B808EE}"/>
                  </a:ext>
                </a:extLst>
              </p:cNvPr>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75;p28">
                <a:extLst>
                  <a:ext uri="{FF2B5EF4-FFF2-40B4-BE49-F238E27FC236}">
                    <a16:creationId xmlns:a16="http://schemas.microsoft.com/office/drawing/2014/main" id="{93220AA0-F0B3-8B47-8E4F-3DD63A2EE3F5}"/>
                  </a:ext>
                </a:extLst>
              </p:cNvPr>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76;p28">
                <a:extLst>
                  <a:ext uri="{FF2B5EF4-FFF2-40B4-BE49-F238E27FC236}">
                    <a16:creationId xmlns:a16="http://schemas.microsoft.com/office/drawing/2014/main" id="{442C695A-5517-BA5D-BEA0-0F61678241EA}"/>
                  </a:ext>
                </a:extLst>
              </p:cNvPr>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77;p28">
                <a:extLst>
                  <a:ext uri="{FF2B5EF4-FFF2-40B4-BE49-F238E27FC236}">
                    <a16:creationId xmlns:a16="http://schemas.microsoft.com/office/drawing/2014/main" id="{6B7D6839-E312-6C2D-4080-F10FC63A2FA8}"/>
                  </a:ext>
                </a:extLst>
              </p:cNvPr>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78;p28">
                <a:extLst>
                  <a:ext uri="{FF2B5EF4-FFF2-40B4-BE49-F238E27FC236}">
                    <a16:creationId xmlns:a16="http://schemas.microsoft.com/office/drawing/2014/main" id="{D57CED86-FEA5-4E0A-6EDC-602D43EB7600}"/>
                  </a:ext>
                </a:extLst>
              </p:cNvPr>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79;p28">
                <a:extLst>
                  <a:ext uri="{FF2B5EF4-FFF2-40B4-BE49-F238E27FC236}">
                    <a16:creationId xmlns:a16="http://schemas.microsoft.com/office/drawing/2014/main" id="{563E97D8-690B-210A-B0B5-3426509B6DC8}"/>
                  </a:ext>
                </a:extLst>
              </p:cNvPr>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80;p28">
                <a:extLst>
                  <a:ext uri="{FF2B5EF4-FFF2-40B4-BE49-F238E27FC236}">
                    <a16:creationId xmlns:a16="http://schemas.microsoft.com/office/drawing/2014/main" id="{657A58C4-8278-588B-90D8-BB81979599B3}"/>
                  </a:ext>
                </a:extLst>
              </p:cNvPr>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81;p28">
                <a:extLst>
                  <a:ext uri="{FF2B5EF4-FFF2-40B4-BE49-F238E27FC236}">
                    <a16:creationId xmlns:a16="http://schemas.microsoft.com/office/drawing/2014/main" id="{27F322E0-E9BD-BCA5-FDDB-367CD7830E81}"/>
                  </a:ext>
                </a:extLst>
              </p:cNvPr>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82;p28">
                <a:extLst>
                  <a:ext uri="{FF2B5EF4-FFF2-40B4-BE49-F238E27FC236}">
                    <a16:creationId xmlns:a16="http://schemas.microsoft.com/office/drawing/2014/main" id="{27611A24-0EF7-9F8C-ABF1-9DE06EF7A085}"/>
                  </a:ext>
                </a:extLst>
              </p:cNvPr>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83;p28">
                <a:extLst>
                  <a:ext uri="{FF2B5EF4-FFF2-40B4-BE49-F238E27FC236}">
                    <a16:creationId xmlns:a16="http://schemas.microsoft.com/office/drawing/2014/main" id="{21D012CF-6F8B-BA30-F463-4056E97FC491}"/>
                  </a:ext>
                </a:extLst>
              </p:cNvPr>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84;p28">
                <a:extLst>
                  <a:ext uri="{FF2B5EF4-FFF2-40B4-BE49-F238E27FC236}">
                    <a16:creationId xmlns:a16="http://schemas.microsoft.com/office/drawing/2014/main" id="{3EA535A5-D5E4-17C8-CB60-71AFA081E120}"/>
                  </a:ext>
                </a:extLst>
              </p:cNvPr>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85;p28">
                <a:extLst>
                  <a:ext uri="{FF2B5EF4-FFF2-40B4-BE49-F238E27FC236}">
                    <a16:creationId xmlns:a16="http://schemas.microsoft.com/office/drawing/2014/main" id="{891E71AE-53ED-9AA7-7A97-1AA468215189}"/>
                  </a:ext>
                </a:extLst>
              </p:cNvPr>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86;p28">
                <a:extLst>
                  <a:ext uri="{FF2B5EF4-FFF2-40B4-BE49-F238E27FC236}">
                    <a16:creationId xmlns:a16="http://schemas.microsoft.com/office/drawing/2014/main" id="{FDFA6210-3523-E4B9-189D-7FE806044301}"/>
                  </a:ext>
                </a:extLst>
              </p:cNvPr>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 name="Google Shape;953;p28">
            <a:extLst>
              <a:ext uri="{FF2B5EF4-FFF2-40B4-BE49-F238E27FC236}">
                <a16:creationId xmlns:a16="http://schemas.microsoft.com/office/drawing/2014/main" id="{1E913F9C-D24F-4C87-8A2F-3398789E2032}"/>
              </a:ext>
            </a:extLst>
          </p:cNvPr>
          <p:cNvSpPr txBox="1"/>
          <p:nvPr/>
        </p:nvSpPr>
        <p:spPr>
          <a:xfrm>
            <a:off x="1175134" y="4572913"/>
            <a:ext cx="792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224</a:t>
            </a:r>
            <a:r>
              <a:rPr lang="en-US" altLang="zh-CN" sz="1200" dirty="0">
                <a:latin typeface="Consolas" panose="020B0609020204030204" pitchFamily="49" charset="0"/>
                <a:sym typeface="Consolas"/>
              </a:rPr>
              <a:t>x224</a:t>
            </a:r>
            <a:r>
              <a:rPr lang="en" sz="1200" dirty="0">
                <a:latin typeface="Consolas" panose="020B0609020204030204" pitchFamily="49" charset="0"/>
                <a:sym typeface="Consolas"/>
              </a:rPr>
              <a:t>x3</a:t>
            </a:r>
            <a:endParaRPr sz="1200" dirty="0">
              <a:latin typeface="Consolas" panose="020B0609020204030204" pitchFamily="49" charset="0"/>
              <a:sym typeface="Consolas"/>
            </a:endParaRPr>
          </a:p>
        </p:txBody>
      </p:sp>
      <p:sp>
        <p:nvSpPr>
          <p:cNvPr id="233" name="Google Shape;953;p28">
            <a:extLst>
              <a:ext uri="{FF2B5EF4-FFF2-40B4-BE49-F238E27FC236}">
                <a16:creationId xmlns:a16="http://schemas.microsoft.com/office/drawing/2014/main" id="{CDC4E9DA-59D6-6E32-45FC-235A2981A5A1}"/>
              </a:ext>
            </a:extLst>
          </p:cNvPr>
          <p:cNvSpPr txBox="1"/>
          <p:nvPr/>
        </p:nvSpPr>
        <p:spPr>
          <a:xfrm>
            <a:off x="1112626" y="3150776"/>
            <a:ext cx="1044000" cy="207900"/>
          </a:xfrm>
          <a:prstGeom prst="rect">
            <a:avLst/>
          </a:prstGeom>
          <a:noFill/>
          <a:ln>
            <a:noFill/>
          </a:ln>
        </p:spPr>
        <p:txBody>
          <a:bodyPr spcFirstLastPara="1" wrap="square" lIns="0" tIns="0" rIns="0" bIns="0" anchor="t" anchorCtr="0">
            <a:noAutofit/>
          </a:bodyPr>
          <a:lstStyle/>
          <a:p>
            <a:pPr algn="ctr"/>
            <a:r>
              <a:rPr lang="en" sz="1200" dirty="0">
                <a:latin typeface="Consolas" panose="020B0609020204030204" pitchFamily="49" charset="0"/>
                <a:sym typeface="Consolas"/>
              </a:rPr>
              <a:t>Result Image</a:t>
            </a:r>
            <a:endParaRPr sz="1200" dirty="0">
              <a:latin typeface="Consolas" panose="020B0609020204030204" pitchFamily="49" charset="0"/>
              <a:sym typeface="Consolas"/>
            </a:endParaRPr>
          </a:p>
        </p:txBody>
      </p:sp>
    </p:spTree>
    <p:extLst>
      <p:ext uri="{BB962C8B-B14F-4D97-AF65-F5344CB8AC3E}">
        <p14:creationId xmlns:p14="http://schemas.microsoft.com/office/powerpoint/2010/main" val="361072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2767</Words>
  <Application>Microsoft Office PowerPoint</Application>
  <PresentationFormat>全屏显示(16:9)</PresentationFormat>
  <Paragraphs>842</Paragraphs>
  <Slides>63</Slides>
  <Notes>61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63</vt:i4>
      </vt:variant>
    </vt:vector>
  </HeadingPairs>
  <TitlesOfParts>
    <vt:vector size="69" baseType="lpstr">
      <vt:lpstr>Arial</vt:lpstr>
      <vt:lpstr>Roboto</vt:lpstr>
      <vt:lpstr>Consolas</vt:lpstr>
      <vt:lpstr>Times New Roman</vt:lpstr>
      <vt:lpstr>Nanum Gothic</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蒋伟</cp:lastModifiedBy>
  <cp:revision>1</cp:revision>
  <dcterms:modified xsi:type="dcterms:W3CDTF">2022-06-18T14:01:05Z</dcterms:modified>
</cp:coreProperties>
</file>